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5" r:id="rId4"/>
    <p:sldId id="268" r:id="rId5"/>
    <p:sldId id="269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280" r:id="rId14"/>
    <p:sldId id="270" r:id="rId15"/>
    <p:sldId id="271" r:id="rId16"/>
    <p:sldId id="281" r:id="rId17"/>
    <p:sldId id="282" r:id="rId18"/>
    <p:sldId id="257" r:id="rId19"/>
    <p:sldId id="266" r:id="rId20"/>
    <p:sldId id="267" r:id="rId21"/>
    <p:sldId id="283" r:id="rId22"/>
    <p:sldId id="284" r:id="rId23"/>
    <p:sldId id="285" r:id="rId2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C640B8-8E66-460E-BF8D-E1E649DA09AE}" v="165" dt="2023-12-10T06:26:33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80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1AC640B8-8E66-460E-BF8D-E1E649DA09AE}"/>
    <pc:docChg chg="undo custSel addSld delSld modSld sldOrd">
      <pc:chgData name="り ぶ" userId="e79b0678f96bfbc0" providerId="LiveId" clId="{1AC640B8-8E66-460E-BF8D-E1E649DA09AE}" dt="2023-12-10T07:07:46.220" v="1450" actId="20577"/>
      <pc:docMkLst>
        <pc:docMk/>
      </pc:docMkLst>
      <pc:sldChg chg="addSp delSp modSp new mod modClrScheme chgLayout">
        <pc:chgData name="り ぶ" userId="e79b0678f96bfbc0" providerId="LiveId" clId="{1AC640B8-8E66-460E-BF8D-E1E649DA09AE}" dt="2023-12-10T02:14:17.775" v="400" actId="14100"/>
        <pc:sldMkLst>
          <pc:docMk/>
          <pc:sldMk cId="1729195596" sldId="256"/>
        </pc:sldMkLst>
        <pc:spChg chg="del">
          <ac:chgData name="り ぶ" userId="e79b0678f96bfbc0" providerId="LiveId" clId="{1AC640B8-8E66-460E-BF8D-E1E649DA09AE}" dt="2023-12-10T01:26:54.200" v="1" actId="700"/>
          <ac:spMkLst>
            <pc:docMk/>
            <pc:sldMk cId="1729195596" sldId="256"/>
            <ac:spMk id="2" creationId="{2DCC3232-A9CD-8144-A67A-0E9101D0AF5E}"/>
          </ac:spMkLst>
        </pc:spChg>
        <pc:spChg chg="del">
          <ac:chgData name="り ぶ" userId="e79b0678f96bfbc0" providerId="LiveId" clId="{1AC640B8-8E66-460E-BF8D-E1E649DA09AE}" dt="2023-12-10T01:26:54.200" v="1" actId="700"/>
          <ac:spMkLst>
            <pc:docMk/>
            <pc:sldMk cId="1729195596" sldId="256"/>
            <ac:spMk id="3" creationId="{310429D1-FDEB-E301-3C42-4A3EDC255630}"/>
          </ac:spMkLst>
        </pc:spChg>
        <pc:spChg chg="add mod">
          <ac:chgData name="り ぶ" userId="e79b0678f96bfbc0" providerId="LiveId" clId="{1AC640B8-8E66-460E-BF8D-E1E649DA09AE}" dt="2023-12-10T02:11:41.772" v="261" actId="1076"/>
          <ac:spMkLst>
            <pc:docMk/>
            <pc:sldMk cId="1729195596" sldId="256"/>
            <ac:spMk id="4" creationId="{21775D50-0285-1D24-A42A-4FC22910CEED}"/>
          </ac:spMkLst>
        </pc:spChg>
        <pc:spChg chg="add mod">
          <ac:chgData name="り ぶ" userId="e79b0678f96bfbc0" providerId="LiveId" clId="{1AC640B8-8E66-460E-BF8D-E1E649DA09AE}" dt="2023-12-10T02:11:55.144" v="263" actId="14100"/>
          <ac:spMkLst>
            <pc:docMk/>
            <pc:sldMk cId="1729195596" sldId="256"/>
            <ac:spMk id="5" creationId="{9A116D61-A800-595C-4D30-5F61EF898122}"/>
          </ac:spMkLst>
        </pc:spChg>
        <pc:spChg chg="add mod">
          <ac:chgData name="り ぶ" userId="e79b0678f96bfbc0" providerId="LiveId" clId="{1AC640B8-8E66-460E-BF8D-E1E649DA09AE}" dt="2023-12-10T02:12:28.274" v="272" actId="1076"/>
          <ac:spMkLst>
            <pc:docMk/>
            <pc:sldMk cId="1729195596" sldId="256"/>
            <ac:spMk id="6" creationId="{3B9E25C0-A32C-E4E9-6B5B-FAAFF8152FCE}"/>
          </ac:spMkLst>
        </pc:spChg>
        <pc:spChg chg="add mod">
          <ac:chgData name="り ぶ" userId="e79b0678f96bfbc0" providerId="LiveId" clId="{1AC640B8-8E66-460E-BF8D-E1E649DA09AE}" dt="2023-12-10T02:12:58.257" v="323" actId="14100"/>
          <ac:spMkLst>
            <pc:docMk/>
            <pc:sldMk cId="1729195596" sldId="256"/>
            <ac:spMk id="7" creationId="{D9E38B7F-EE3A-18C2-698F-98514F90DE01}"/>
          </ac:spMkLst>
        </pc:spChg>
        <pc:spChg chg="add mod">
          <ac:chgData name="り ぶ" userId="e79b0678f96bfbc0" providerId="LiveId" clId="{1AC640B8-8E66-460E-BF8D-E1E649DA09AE}" dt="2023-12-10T02:13:27.525" v="355" actId="1076"/>
          <ac:spMkLst>
            <pc:docMk/>
            <pc:sldMk cId="1729195596" sldId="256"/>
            <ac:spMk id="8" creationId="{E9544E28-907B-6774-A50F-AC13D1D4C21C}"/>
          </ac:spMkLst>
        </pc:spChg>
        <pc:spChg chg="add mod">
          <ac:chgData name="り ぶ" userId="e79b0678f96bfbc0" providerId="LiveId" clId="{1AC640B8-8E66-460E-BF8D-E1E649DA09AE}" dt="2023-12-10T02:13:48.661" v="373" actId="1076"/>
          <ac:spMkLst>
            <pc:docMk/>
            <pc:sldMk cId="1729195596" sldId="256"/>
            <ac:spMk id="9" creationId="{1F15F354-F88A-E29A-7DAC-25B63A94C921}"/>
          </ac:spMkLst>
        </pc:spChg>
        <pc:spChg chg="add mod">
          <ac:chgData name="り ぶ" userId="e79b0678f96bfbc0" providerId="LiveId" clId="{1AC640B8-8E66-460E-BF8D-E1E649DA09AE}" dt="2023-12-10T02:14:17.775" v="400" actId="14100"/>
          <ac:spMkLst>
            <pc:docMk/>
            <pc:sldMk cId="1729195596" sldId="256"/>
            <ac:spMk id="10" creationId="{2E9705C4-4C00-5B51-8471-F1D14C755F3F}"/>
          </ac:spMkLst>
        </pc:spChg>
        <pc:picChg chg="add mod modCrop">
          <ac:chgData name="り ぶ" userId="e79b0678f96bfbc0" providerId="LiveId" clId="{1AC640B8-8E66-460E-BF8D-E1E649DA09AE}" dt="2023-12-10T02:11:41.772" v="261" actId="1076"/>
          <ac:picMkLst>
            <pc:docMk/>
            <pc:sldMk cId="1729195596" sldId="256"/>
            <ac:picMk id="3" creationId="{74276C17-DA85-7588-A223-41051D27B59B}"/>
          </ac:picMkLst>
        </pc:picChg>
      </pc:sldChg>
      <pc:sldChg chg="add ord">
        <pc:chgData name="り ぶ" userId="e79b0678f96bfbc0" providerId="LiveId" clId="{1AC640B8-8E66-460E-BF8D-E1E649DA09AE}" dt="2023-12-10T02:18:02.264" v="483"/>
        <pc:sldMkLst>
          <pc:docMk/>
          <pc:sldMk cId="348646069" sldId="257"/>
        </pc:sldMkLst>
      </pc:sldChg>
      <pc:sldChg chg="addSp delSp modSp add mod ord">
        <pc:chgData name="り ぶ" userId="e79b0678f96bfbc0" providerId="LiveId" clId="{1AC640B8-8E66-460E-BF8D-E1E649DA09AE}" dt="2023-12-10T02:35:40.126" v="839" actId="1076"/>
        <pc:sldMkLst>
          <pc:docMk/>
          <pc:sldMk cId="517525034" sldId="264"/>
        </pc:sldMkLst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2" creationId="{F2514B6F-E4DD-EC3C-9C40-5FB8403B4E86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5" creationId="{DBEB13F6-08AA-DB66-8565-4BC364DAE92B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7" creationId="{B3639A95-BCDB-CD00-EC05-9C9D75007593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8" creationId="{2DFB5D38-62F3-A490-1AB8-35BC0169A420}"/>
          </ac:spMkLst>
        </pc:spChg>
        <pc:spChg chg="add mod or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14" creationId="{E97146D1-B9C0-8AF9-D3CA-48881A620739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16" creationId="{D3B4511C-D0F7-80F6-5388-174A1EC7D49F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18" creationId="{CC1C9369-A34E-7843-4C20-8AB9F6C91524}"/>
          </ac:spMkLst>
        </pc:spChg>
        <pc:spChg chg="add 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19" creationId="{10BA40EE-66EA-93ED-246A-CD141B4F5778}"/>
          </ac:spMkLst>
        </pc:spChg>
        <pc:spChg chg="add 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25" creationId="{1A131866-ADD0-BB54-13C0-127022D202A0}"/>
          </ac:spMkLst>
        </pc:spChg>
        <pc:spChg chg="add 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26" creationId="{F5370BD8-6E1A-47F0-8F12-FF48147670D5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31" creationId="{37FB7DE6-E86F-64C3-B1C2-D3F3EB2A3CDD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32" creationId="{D8F61441-4019-2BFA-ADB0-840105A0BC4E}"/>
          </ac:spMkLst>
        </pc:spChg>
        <pc:spChg chg="add mod">
          <ac:chgData name="り ぶ" userId="e79b0678f96bfbc0" providerId="LiveId" clId="{1AC640B8-8E66-460E-BF8D-E1E649DA09AE}" dt="2023-12-10T02:35:40.126" v="839" actId="1076"/>
          <ac:spMkLst>
            <pc:docMk/>
            <pc:sldMk cId="517525034" sldId="264"/>
            <ac:spMk id="34" creationId="{D91D160B-490A-6443-B78C-500A242E1C8F}"/>
          </ac:spMkLst>
        </pc:spChg>
        <pc:picChg chg="add 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3" creationId="{E58B0322-AC98-D883-4495-835003619231}"/>
          </ac:picMkLst>
        </pc:picChg>
        <pc:picChg chg="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4" creationId="{AF525D13-1C5B-FF47-A394-63DB7432A41B}"/>
          </ac:picMkLst>
        </pc:picChg>
        <pc:picChg chg="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6" creationId="{C6E21B33-56EB-2BB3-225C-90AE14F5872C}"/>
          </ac:picMkLst>
        </pc:picChg>
        <pc:picChg chg="add 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13" creationId="{976BF4A7-4A8D-D861-D16C-F4571B1CAAF1}"/>
          </ac:picMkLst>
        </pc:picChg>
        <pc:picChg chg="add 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15" creationId="{6DC8E89B-1CFB-5DDD-90D3-FCCC777F5D96}"/>
          </ac:picMkLst>
        </pc:picChg>
        <pc:picChg chg="add mod">
          <ac:chgData name="り ぶ" userId="e79b0678f96bfbc0" providerId="LiveId" clId="{1AC640B8-8E66-460E-BF8D-E1E649DA09AE}" dt="2023-12-10T02:35:40.126" v="839" actId="1076"/>
          <ac:picMkLst>
            <pc:docMk/>
            <pc:sldMk cId="517525034" sldId="264"/>
            <ac:picMk id="33" creationId="{0BFFBE3B-2522-B880-04F3-3BE6EBB3DF65}"/>
          </ac:picMkLst>
        </pc:picChg>
        <pc:picChg chg="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1026" creationId="{EA710BF8-1345-E7AF-D3E6-11B8675E0010}"/>
          </ac:picMkLst>
        </pc:picChg>
        <pc:picChg chg="add 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1028" creationId="{963F4874-F2C5-3DDF-566B-708EDA12C215}"/>
          </ac:picMkLst>
        </pc:picChg>
        <pc:picChg chg="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1030" creationId="{84A176C7-0356-F0F8-DE11-2E4F69E39AF5}"/>
          </ac:picMkLst>
        </pc:picChg>
        <pc:picChg chg="del">
          <ac:chgData name="り ぶ" userId="e79b0678f96bfbc0" providerId="LiveId" clId="{1AC640B8-8E66-460E-BF8D-E1E649DA09AE}" dt="2023-12-10T01:35:12.541" v="22" actId="21"/>
          <ac:picMkLst>
            <pc:docMk/>
            <pc:sldMk cId="517525034" sldId="264"/>
            <ac:picMk id="1032" creationId="{E7BCF744-9B66-D482-A177-DAE1DC7F0F7C}"/>
          </ac:picMkLst>
        </pc:picChg>
        <pc:cxnChg chg="mod">
          <ac:chgData name="り ぶ" userId="e79b0678f96bfbc0" providerId="LiveId" clId="{1AC640B8-8E66-460E-BF8D-E1E649DA09AE}" dt="2023-12-10T02:35:20.686" v="831" actId="1076"/>
          <ac:cxnSpMkLst>
            <pc:docMk/>
            <pc:sldMk cId="517525034" sldId="264"/>
            <ac:cxnSpMk id="10" creationId="{788E2660-0283-2A0C-7DBF-921E9DAC1850}"/>
          </ac:cxnSpMkLst>
        </pc:cxnChg>
        <pc:cxnChg chg="mod">
          <ac:chgData name="り ぶ" userId="e79b0678f96bfbc0" providerId="LiveId" clId="{1AC640B8-8E66-460E-BF8D-E1E649DA09AE}" dt="2023-12-10T02:35:20.686" v="831" actId="1076"/>
          <ac:cxnSpMkLst>
            <pc:docMk/>
            <pc:sldMk cId="517525034" sldId="264"/>
            <ac:cxnSpMk id="12" creationId="{15069664-F65A-4C71-5D98-111360DAF708}"/>
          </ac:cxnSpMkLst>
        </pc:cxnChg>
        <pc:cxnChg chg="mod">
          <ac:chgData name="り ぶ" userId="e79b0678f96bfbc0" providerId="LiveId" clId="{1AC640B8-8E66-460E-BF8D-E1E649DA09AE}" dt="2023-12-10T02:35:20.686" v="831" actId="1076"/>
          <ac:cxnSpMkLst>
            <pc:docMk/>
            <pc:sldMk cId="517525034" sldId="264"/>
            <ac:cxnSpMk id="17" creationId="{D4734748-D513-C80F-EE73-2BDD64C6AEC1}"/>
          </ac:cxnSpMkLst>
        </pc:cxnChg>
        <pc:cxnChg chg="mod">
          <ac:chgData name="り ぶ" userId="e79b0678f96bfbc0" providerId="LiveId" clId="{1AC640B8-8E66-460E-BF8D-E1E649DA09AE}" dt="2023-12-10T02:35:20.686" v="831" actId="1076"/>
          <ac:cxnSpMkLst>
            <pc:docMk/>
            <pc:sldMk cId="517525034" sldId="264"/>
            <ac:cxnSpMk id="21" creationId="{D706C2DD-9E80-CECF-D97E-DA4CA1CC853D}"/>
          </ac:cxnSpMkLst>
        </pc:cxnChg>
        <pc:cxnChg chg="add mod">
          <ac:chgData name="り ぶ" userId="e79b0678f96bfbc0" providerId="LiveId" clId="{1AC640B8-8E66-460E-BF8D-E1E649DA09AE}" dt="2023-12-10T02:35:20.686" v="831" actId="1076"/>
          <ac:cxnSpMkLst>
            <pc:docMk/>
            <pc:sldMk cId="517525034" sldId="264"/>
            <ac:cxnSpMk id="27" creationId="{91F2460B-38BB-5548-978E-31FA4EE871CE}"/>
          </ac:cxnSpMkLst>
        </pc:cxnChg>
        <pc:cxnChg chg="add mod">
          <ac:chgData name="り ぶ" userId="e79b0678f96bfbc0" providerId="LiveId" clId="{1AC640B8-8E66-460E-BF8D-E1E649DA09AE}" dt="2023-12-10T02:35:40.126" v="839" actId="1076"/>
          <ac:cxnSpMkLst>
            <pc:docMk/>
            <pc:sldMk cId="517525034" sldId="264"/>
            <ac:cxnSpMk id="35" creationId="{6D02BC4C-5C11-75F9-1AC1-B1010E90D2E4}"/>
          </ac:cxnSpMkLst>
        </pc:cxnChg>
      </pc:sldChg>
      <pc:sldChg chg="addSp modSp new mod">
        <pc:chgData name="り ぶ" userId="e79b0678f96bfbc0" providerId="LiveId" clId="{1AC640B8-8E66-460E-BF8D-E1E649DA09AE}" dt="2023-12-10T02:31:08.568" v="719" actId="207"/>
        <pc:sldMkLst>
          <pc:docMk/>
          <pc:sldMk cId="1477330701" sldId="265"/>
        </pc:sldMkLst>
        <pc:spChg chg="add mod">
          <ac:chgData name="り ぶ" userId="e79b0678f96bfbc0" providerId="LiveId" clId="{1AC640B8-8E66-460E-BF8D-E1E649DA09AE}" dt="2023-12-10T02:30:31.828" v="709" actId="1076"/>
          <ac:spMkLst>
            <pc:docMk/>
            <pc:sldMk cId="1477330701" sldId="265"/>
            <ac:spMk id="4" creationId="{F7F748D1-161D-FCC7-4E6C-8A36D50D39AC}"/>
          </ac:spMkLst>
        </pc:spChg>
        <pc:spChg chg="add mod">
          <ac:chgData name="り ぶ" userId="e79b0678f96bfbc0" providerId="LiveId" clId="{1AC640B8-8E66-460E-BF8D-E1E649DA09AE}" dt="2023-12-10T02:30:57.771" v="717" actId="1076"/>
          <ac:spMkLst>
            <pc:docMk/>
            <pc:sldMk cId="1477330701" sldId="265"/>
            <ac:spMk id="6" creationId="{53D44752-75A3-DEC0-D9CF-E6B461EBF649}"/>
          </ac:spMkLst>
        </pc:spChg>
        <pc:spChg chg="add mod">
          <ac:chgData name="り ぶ" userId="e79b0678f96bfbc0" providerId="LiveId" clId="{1AC640B8-8E66-460E-BF8D-E1E649DA09AE}" dt="2023-12-10T02:31:08.568" v="719" actId="207"/>
          <ac:spMkLst>
            <pc:docMk/>
            <pc:sldMk cId="1477330701" sldId="265"/>
            <ac:spMk id="7" creationId="{A4E43802-4AD8-6E29-A616-687058CB4BA0}"/>
          </ac:spMkLst>
        </pc:spChg>
        <pc:picChg chg="add mod modCrop">
          <ac:chgData name="り ぶ" userId="e79b0678f96bfbc0" providerId="LiveId" clId="{1AC640B8-8E66-460E-BF8D-E1E649DA09AE}" dt="2023-12-10T02:30:23.183" v="706" actId="14100"/>
          <ac:picMkLst>
            <pc:docMk/>
            <pc:sldMk cId="1477330701" sldId="265"/>
            <ac:picMk id="3" creationId="{3A7A0B5D-DE24-A4E6-7E86-27F73777E83C}"/>
          </ac:picMkLst>
        </pc:picChg>
        <pc:picChg chg="add mod">
          <ac:chgData name="り ぶ" userId="e79b0678f96bfbc0" providerId="LiveId" clId="{1AC640B8-8E66-460E-BF8D-E1E649DA09AE}" dt="2023-12-10T02:30:57.771" v="717" actId="1076"/>
          <ac:picMkLst>
            <pc:docMk/>
            <pc:sldMk cId="1477330701" sldId="265"/>
            <ac:picMk id="5" creationId="{8B5C6341-3AC0-A272-531C-609D18D41145}"/>
          </ac:picMkLst>
        </pc:picChg>
      </pc:sldChg>
      <pc:sldChg chg="addSp delSp modSp new mod">
        <pc:chgData name="り ぶ" userId="e79b0678f96bfbc0" providerId="LiveId" clId="{1AC640B8-8E66-460E-BF8D-E1E649DA09AE}" dt="2023-12-10T02:15:51.143" v="438" actId="732"/>
        <pc:sldMkLst>
          <pc:docMk/>
          <pc:sldMk cId="4241375810" sldId="266"/>
        </pc:sldMkLst>
        <pc:picChg chg="add del mod">
          <ac:chgData name="り ぶ" userId="e79b0678f96bfbc0" providerId="LiveId" clId="{1AC640B8-8E66-460E-BF8D-E1E649DA09AE}" dt="2023-12-10T02:15:31.393" v="433" actId="21"/>
          <ac:picMkLst>
            <pc:docMk/>
            <pc:sldMk cId="4241375810" sldId="266"/>
            <ac:picMk id="3" creationId="{B3509C3C-6CA8-4063-8A10-7C69F5E71EEA}"/>
          </ac:picMkLst>
        </pc:picChg>
        <pc:picChg chg="add mod modCrop">
          <ac:chgData name="り ぶ" userId="e79b0678f96bfbc0" providerId="LiveId" clId="{1AC640B8-8E66-460E-BF8D-E1E649DA09AE}" dt="2023-12-10T02:15:51.143" v="438" actId="732"/>
          <ac:picMkLst>
            <pc:docMk/>
            <pc:sldMk cId="4241375810" sldId="266"/>
            <ac:picMk id="5" creationId="{5F17207B-4966-A06F-B3D5-EA2C41137D4E}"/>
          </ac:picMkLst>
        </pc:picChg>
      </pc:sldChg>
      <pc:sldChg chg="add">
        <pc:chgData name="り ぶ" userId="e79b0678f96bfbc0" providerId="LiveId" clId="{1AC640B8-8E66-460E-BF8D-E1E649DA09AE}" dt="2023-12-10T02:31:21.282" v="721"/>
        <pc:sldMkLst>
          <pc:docMk/>
          <pc:sldMk cId="1652517947" sldId="267"/>
        </pc:sldMkLst>
      </pc:sldChg>
      <pc:sldChg chg="addSp modSp new del mod ord">
        <pc:chgData name="り ぶ" userId="e79b0678f96bfbc0" providerId="LiveId" clId="{1AC640B8-8E66-460E-BF8D-E1E649DA09AE}" dt="2023-12-10T02:31:18.916" v="720" actId="2696"/>
        <pc:sldMkLst>
          <pc:docMk/>
          <pc:sldMk cId="3574942830" sldId="267"/>
        </pc:sldMkLst>
        <pc:spChg chg="add mod">
          <ac:chgData name="り ぶ" userId="e79b0678f96bfbc0" providerId="LiveId" clId="{1AC640B8-8E66-460E-BF8D-E1E649DA09AE}" dt="2023-12-10T02:16:43.674" v="468" actId="1076"/>
          <ac:spMkLst>
            <pc:docMk/>
            <pc:sldMk cId="3574942830" sldId="267"/>
            <ac:spMk id="4" creationId="{CE5EF216-8B22-2ECF-441A-1DB062483C05}"/>
          </ac:spMkLst>
        </pc:spChg>
        <pc:picChg chg="add mod modCrop">
          <ac:chgData name="り ぶ" userId="e79b0678f96bfbc0" providerId="LiveId" clId="{1AC640B8-8E66-460E-BF8D-E1E649DA09AE}" dt="2023-12-10T02:30:37.976" v="710" actId="14100"/>
          <ac:picMkLst>
            <pc:docMk/>
            <pc:sldMk cId="3574942830" sldId="267"/>
            <ac:picMk id="3" creationId="{DF7A0BD7-7C16-48D9-CC02-32D8969CEC0C}"/>
          </ac:picMkLst>
        </pc:picChg>
      </pc:sldChg>
      <pc:sldChg chg="addSp delSp modSp new mod ord">
        <pc:chgData name="り ぶ" userId="e79b0678f96bfbc0" providerId="LiveId" clId="{1AC640B8-8E66-460E-BF8D-E1E649DA09AE}" dt="2023-12-10T03:20:37.557" v="851" actId="1076"/>
        <pc:sldMkLst>
          <pc:docMk/>
          <pc:sldMk cId="26520660" sldId="268"/>
        </pc:sldMkLst>
        <pc:spChg chg="add mod">
          <ac:chgData name="り ぶ" userId="e79b0678f96bfbc0" providerId="LiveId" clId="{1AC640B8-8E66-460E-BF8D-E1E649DA09AE}" dt="2023-12-10T02:18:23.927" v="488" actId="14100"/>
          <ac:spMkLst>
            <pc:docMk/>
            <pc:sldMk cId="26520660" sldId="268"/>
            <ac:spMk id="6" creationId="{1F4E9B64-8300-FA38-462F-0EBB9FD36927}"/>
          </ac:spMkLst>
        </pc:spChg>
        <pc:spChg chg="add mod">
          <ac:chgData name="り ぶ" userId="e79b0678f96bfbc0" providerId="LiveId" clId="{1AC640B8-8E66-460E-BF8D-E1E649DA09AE}" dt="2023-12-10T03:20:37.557" v="851" actId="1076"/>
          <ac:spMkLst>
            <pc:docMk/>
            <pc:sldMk cId="26520660" sldId="268"/>
            <ac:spMk id="7" creationId="{69689CFA-9915-900F-B438-117C3D4C7C18}"/>
          </ac:spMkLst>
        </pc:spChg>
        <pc:picChg chg="add del mod">
          <ac:chgData name="り ぶ" userId="e79b0678f96bfbc0" providerId="LiveId" clId="{1AC640B8-8E66-460E-BF8D-E1E649DA09AE}" dt="2023-12-10T02:17:20.814" v="473" actId="21"/>
          <ac:picMkLst>
            <pc:docMk/>
            <pc:sldMk cId="26520660" sldId="268"/>
            <ac:picMk id="3" creationId="{B427519C-839D-FBE3-EE72-89F26374E8EB}"/>
          </ac:picMkLst>
        </pc:picChg>
        <pc:picChg chg="add mod modCrop">
          <ac:chgData name="り ぶ" userId="e79b0678f96bfbc0" providerId="LiveId" clId="{1AC640B8-8E66-460E-BF8D-E1E649DA09AE}" dt="2023-12-10T02:18:16.359" v="486" actId="1076"/>
          <ac:picMkLst>
            <pc:docMk/>
            <pc:sldMk cId="26520660" sldId="268"/>
            <ac:picMk id="5" creationId="{835C4446-BD26-124D-7D7E-ED2AC482A390}"/>
          </ac:picMkLst>
        </pc:picChg>
      </pc:sldChg>
      <pc:sldChg chg="addSp modSp new mod">
        <pc:chgData name="り ぶ" userId="e79b0678f96bfbc0" providerId="LiveId" clId="{1AC640B8-8E66-460E-BF8D-E1E649DA09AE}" dt="2023-12-10T02:20:02.013" v="528" actId="1076"/>
        <pc:sldMkLst>
          <pc:docMk/>
          <pc:sldMk cId="3485505040" sldId="269"/>
        </pc:sldMkLst>
        <pc:spChg chg="add mod">
          <ac:chgData name="り ぶ" userId="e79b0678f96bfbc0" providerId="LiveId" clId="{1AC640B8-8E66-460E-BF8D-E1E649DA09AE}" dt="2023-12-10T02:20:02.013" v="528" actId="1076"/>
          <ac:spMkLst>
            <pc:docMk/>
            <pc:sldMk cId="3485505040" sldId="269"/>
            <ac:spMk id="4" creationId="{40EB2B8C-5276-901F-6321-EF2697BC4185}"/>
          </ac:spMkLst>
        </pc:spChg>
        <pc:spChg chg="add mod">
          <ac:chgData name="り ぶ" userId="e79b0678f96bfbc0" providerId="LiveId" clId="{1AC640B8-8E66-460E-BF8D-E1E649DA09AE}" dt="2023-12-10T02:20:02.013" v="528" actId="1076"/>
          <ac:spMkLst>
            <pc:docMk/>
            <pc:sldMk cId="3485505040" sldId="269"/>
            <ac:spMk id="5" creationId="{4B1A8245-6DA3-7890-DB13-C5E5509F8D39}"/>
          </ac:spMkLst>
        </pc:spChg>
        <pc:picChg chg="add mod modCrop">
          <ac:chgData name="り ぶ" userId="e79b0678f96bfbc0" providerId="LiveId" clId="{1AC640B8-8E66-460E-BF8D-E1E649DA09AE}" dt="2023-12-10T02:20:02.013" v="528" actId="1076"/>
          <ac:picMkLst>
            <pc:docMk/>
            <pc:sldMk cId="3485505040" sldId="269"/>
            <ac:picMk id="3" creationId="{21856778-1ACE-F3DC-08EF-BCE21A2D4508}"/>
          </ac:picMkLst>
        </pc:picChg>
      </pc:sldChg>
      <pc:sldChg chg="addSp modSp new mod">
        <pc:chgData name="り ぶ" userId="e79b0678f96bfbc0" providerId="LiveId" clId="{1AC640B8-8E66-460E-BF8D-E1E649DA09AE}" dt="2023-12-10T02:21:37.489" v="594" actId="14100"/>
        <pc:sldMkLst>
          <pc:docMk/>
          <pc:sldMk cId="1152086237" sldId="270"/>
        </pc:sldMkLst>
        <pc:spChg chg="add mod">
          <ac:chgData name="り ぶ" userId="e79b0678f96bfbc0" providerId="LiveId" clId="{1AC640B8-8E66-460E-BF8D-E1E649DA09AE}" dt="2023-12-10T02:21:37.489" v="594" actId="14100"/>
          <ac:spMkLst>
            <pc:docMk/>
            <pc:sldMk cId="1152086237" sldId="270"/>
            <ac:spMk id="4" creationId="{BA54977A-0048-DBD4-FE36-54299953F7C6}"/>
          </ac:spMkLst>
        </pc:spChg>
        <pc:picChg chg="add mod modCrop">
          <ac:chgData name="り ぶ" userId="e79b0678f96bfbc0" providerId="LiveId" clId="{1AC640B8-8E66-460E-BF8D-E1E649DA09AE}" dt="2023-12-10T02:20:42.251" v="535" actId="1076"/>
          <ac:picMkLst>
            <pc:docMk/>
            <pc:sldMk cId="1152086237" sldId="270"/>
            <ac:picMk id="3" creationId="{18834F37-7ECC-C8C4-E23B-38CAEAE5D14B}"/>
          </ac:picMkLst>
        </pc:picChg>
      </pc:sldChg>
      <pc:sldChg chg="addSp delSp modSp new mod">
        <pc:chgData name="り ぶ" userId="e79b0678f96bfbc0" providerId="LiveId" clId="{1AC640B8-8E66-460E-BF8D-E1E649DA09AE}" dt="2023-12-10T02:25:08.452" v="705" actId="1076"/>
        <pc:sldMkLst>
          <pc:docMk/>
          <pc:sldMk cId="3917419113" sldId="271"/>
        </pc:sldMkLst>
        <pc:spChg chg="add mod">
          <ac:chgData name="り ぶ" userId="e79b0678f96bfbc0" providerId="LiveId" clId="{1AC640B8-8E66-460E-BF8D-E1E649DA09AE}" dt="2023-12-10T02:24:33.021" v="698" actId="1076"/>
          <ac:spMkLst>
            <pc:docMk/>
            <pc:sldMk cId="3917419113" sldId="271"/>
            <ac:spMk id="6" creationId="{97DC6ED4-4B27-F922-270E-4A764D6AB9EC}"/>
          </ac:spMkLst>
        </pc:spChg>
        <pc:spChg chg="add del mod">
          <ac:chgData name="り ぶ" userId="e79b0678f96bfbc0" providerId="LiveId" clId="{1AC640B8-8E66-460E-BF8D-E1E649DA09AE}" dt="2023-12-10T02:24:36.253" v="699" actId="21"/>
          <ac:spMkLst>
            <pc:docMk/>
            <pc:sldMk cId="3917419113" sldId="271"/>
            <ac:spMk id="7" creationId="{F5112CDB-CDCB-23C4-F7CA-F6BA38B5C322}"/>
          </ac:spMkLst>
        </pc:spChg>
        <pc:spChg chg="add del mod">
          <ac:chgData name="り ぶ" userId="e79b0678f96bfbc0" providerId="LiveId" clId="{1AC640B8-8E66-460E-BF8D-E1E649DA09AE}" dt="2023-12-10T02:24:22.638" v="696" actId="21"/>
          <ac:spMkLst>
            <pc:docMk/>
            <pc:sldMk cId="3917419113" sldId="271"/>
            <ac:spMk id="8" creationId="{B830CE9F-F1F8-25A2-A264-5E3915A2C0BB}"/>
          </ac:spMkLst>
        </pc:spChg>
        <pc:spChg chg="add mod">
          <ac:chgData name="り ぶ" userId="e79b0678f96bfbc0" providerId="LiveId" clId="{1AC640B8-8E66-460E-BF8D-E1E649DA09AE}" dt="2023-12-10T02:24:05.871" v="671" actId="403"/>
          <ac:spMkLst>
            <pc:docMk/>
            <pc:sldMk cId="3917419113" sldId="271"/>
            <ac:spMk id="9" creationId="{EE040274-52D4-3EFD-D0F6-A2EEC388F43C}"/>
          </ac:spMkLst>
        </pc:spChg>
        <pc:spChg chg="add mod">
          <ac:chgData name="り ぶ" userId="e79b0678f96bfbc0" providerId="LiveId" clId="{1AC640B8-8E66-460E-BF8D-E1E649DA09AE}" dt="2023-12-10T02:25:08.452" v="705" actId="1076"/>
          <ac:spMkLst>
            <pc:docMk/>
            <pc:sldMk cId="3917419113" sldId="271"/>
            <ac:spMk id="10" creationId="{C893DFA1-19C0-7CB1-882D-0C4F34EF951E}"/>
          </ac:spMkLst>
        </pc:spChg>
        <pc:spChg chg="add mod">
          <ac:chgData name="り ぶ" userId="e79b0678f96bfbc0" providerId="LiveId" clId="{1AC640B8-8E66-460E-BF8D-E1E649DA09AE}" dt="2023-12-10T02:25:08.452" v="705" actId="1076"/>
          <ac:spMkLst>
            <pc:docMk/>
            <pc:sldMk cId="3917419113" sldId="271"/>
            <ac:spMk id="11" creationId="{B17DE8A1-4B3A-3963-9282-CA883EADF123}"/>
          </ac:spMkLst>
        </pc:spChg>
        <pc:picChg chg="add mod modCrop">
          <ac:chgData name="り ぶ" userId="e79b0678f96bfbc0" providerId="LiveId" clId="{1AC640B8-8E66-460E-BF8D-E1E649DA09AE}" dt="2023-12-10T02:22:41.711" v="609" actId="14100"/>
          <ac:picMkLst>
            <pc:docMk/>
            <pc:sldMk cId="3917419113" sldId="271"/>
            <ac:picMk id="3" creationId="{42A94DD0-8288-8C33-5A7D-CE25BBD11302}"/>
          </ac:picMkLst>
        </pc:picChg>
        <pc:picChg chg="add mod modCrop">
          <ac:chgData name="り ぶ" userId="e79b0678f96bfbc0" providerId="LiveId" clId="{1AC640B8-8E66-460E-BF8D-E1E649DA09AE}" dt="2023-12-10T02:25:08.452" v="705" actId="1076"/>
          <ac:picMkLst>
            <pc:docMk/>
            <pc:sldMk cId="3917419113" sldId="271"/>
            <ac:picMk id="5" creationId="{3CF87220-8027-506C-6086-8A32A955D4A0}"/>
          </ac:picMkLst>
        </pc:picChg>
      </pc:sldChg>
      <pc:sldChg chg="addSp modSp new mod ord">
        <pc:chgData name="り ぶ" userId="e79b0678f96bfbc0" providerId="LiveId" clId="{1AC640B8-8E66-460E-BF8D-E1E649DA09AE}" dt="2023-12-10T03:40:06.443" v="895"/>
        <pc:sldMkLst>
          <pc:docMk/>
          <pc:sldMk cId="1099117021" sldId="272"/>
        </pc:sldMkLst>
        <pc:spChg chg="add mod">
          <ac:chgData name="り ぶ" userId="e79b0678f96bfbc0" providerId="LiveId" clId="{1AC640B8-8E66-460E-BF8D-E1E649DA09AE}" dt="2023-12-10T03:39:28.741" v="859" actId="692"/>
          <ac:spMkLst>
            <pc:docMk/>
            <pc:sldMk cId="1099117021" sldId="272"/>
            <ac:spMk id="4" creationId="{7488DA94-D189-FE5F-A428-67309E333927}"/>
          </ac:spMkLst>
        </pc:spChg>
        <pc:spChg chg="add mod">
          <ac:chgData name="り ぶ" userId="e79b0678f96bfbc0" providerId="LiveId" clId="{1AC640B8-8E66-460E-BF8D-E1E649DA09AE}" dt="2023-12-10T03:40:00.522" v="893" actId="1076"/>
          <ac:spMkLst>
            <pc:docMk/>
            <pc:sldMk cId="1099117021" sldId="272"/>
            <ac:spMk id="5" creationId="{338760B9-221C-E8AC-23B6-CFDB574C4FA8}"/>
          </ac:spMkLst>
        </pc:spChg>
        <pc:picChg chg="add mod modCrop">
          <ac:chgData name="り ぶ" userId="e79b0678f96bfbc0" providerId="LiveId" clId="{1AC640B8-8E66-460E-BF8D-E1E649DA09AE}" dt="2023-12-10T03:39:37.819" v="860" actId="732"/>
          <ac:picMkLst>
            <pc:docMk/>
            <pc:sldMk cId="1099117021" sldId="272"/>
            <ac:picMk id="3" creationId="{00140993-6FEB-B290-031F-0BA1AFCB98D5}"/>
          </ac:picMkLst>
        </pc:picChg>
      </pc:sldChg>
      <pc:sldChg chg="addSp modSp new mod">
        <pc:chgData name="り ぶ" userId="e79b0678f96bfbc0" providerId="LiveId" clId="{1AC640B8-8E66-460E-BF8D-E1E649DA09AE}" dt="2023-12-10T03:52:36.839" v="1015" actId="14100"/>
        <pc:sldMkLst>
          <pc:docMk/>
          <pc:sldMk cId="1640018332" sldId="273"/>
        </pc:sldMkLst>
        <pc:spChg chg="add mod">
          <ac:chgData name="り ぶ" userId="e79b0678f96bfbc0" providerId="LiveId" clId="{1AC640B8-8E66-460E-BF8D-E1E649DA09AE}" dt="2023-12-10T03:51:01.661" v="905" actId="14100"/>
          <ac:spMkLst>
            <pc:docMk/>
            <pc:sldMk cId="1640018332" sldId="273"/>
            <ac:spMk id="4" creationId="{8C53C124-F4D5-9474-27FC-EE9FC0610110}"/>
          </ac:spMkLst>
        </pc:spChg>
        <pc:spChg chg="add mod">
          <ac:chgData name="り ぶ" userId="e79b0678f96bfbc0" providerId="LiveId" clId="{1AC640B8-8E66-460E-BF8D-E1E649DA09AE}" dt="2023-12-10T03:51:10.625" v="908" actId="14100"/>
          <ac:spMkLst>
            <pc:docMk/>
            <pc:sldMk cId="1640018332" sldId="273"/>
            <ac:spMk id="5" creationId="{AE60A59C-9003-552E-D0C4-E3BB8A84883F}"/>
          </ac:spMkLst>
        </pc:spChg>
        <pc:spChg chg="add mod">
          <ac:chgData name="り ぶ" userId="e79b0678f96bfbc0" providerId="LiveId" clId="{1AC640B8-8E66-460E-BF8D-E1E649DA09AE}" dt="2023-12-10T03:52:36.839" v="1015" actId="14100"/>
          <ac:spMkLst>
            <pc:docMk/>
            <pc:sldMk cId="1640018332" sldId="273"/>
            <ac:spMk id="6" creationId="{9B14525B-8E41-BA5C-3602-F22106C3315A}"/>
          </ac:spMkLst>
        </pc:spChg>
        <pc:spChg chg="add mod">
          <ac:chgData name="り ぶ" userId="e79b0678f96bfbc0" providerId="LiveId" clId="{1AC640B8-8E66-460E-BF8D-E1E649DA09AE}" dt="2023-12-10T03:52:24.315" v="1002" actId="1076"/>
          <ac:spMkLst>
            <pc:docMk/>
            <pc:sldMk cId="1640018332" sldId="273"/>
            <ac:spMk id="7" creationId="{E7CA1D69-6D81-0ADF-9E2A-DA0D086715B1}"/>
          </ac:spMkLst>
        </pc:spChg>
        <pc:picChg chg="add">
          <ac:chgData name="り ぶ" userId="e79b0678f96bfbc0" providerId="LiveId" clId="{1AC640B8-8E66-460E-BF8D-E1E649DA09AE}" dt="2023-12-10T03:50:36.245" v="897" actId="22"/>
          <ac:picMkLst>
            <pc:docMk/>
            <pc:sldMk cId="1640018332" sldId="273"/>
            <ac:picMk id="3" creationId="{974A4CA8-B890-C684-A25F-664F88114232}"/>
          </ac:picMkLst>
        </pc:picChg>
      </pc:sldChg>
      <pc:sldChg chg="addSp modSp new mod">
        <pc:chgData name="り ぶ" userId="e79b0678f96bfbc0" providerId="LiveId" clId="{1AC640B8-8E66-460E-BF8D-E1E649DA09AE}" dt="2023-12-10T04:01:34.759" v="1189" actId="14100"/>
        <pc:sldMkLst>
          <pc:docMk/>
          <pc:sldMk cId="1402938238" sldId="274"/>
        </pc:sldMkLst>
        <pc:spChg chg="add mod">
          <ac:chgData name="り ぶ" userId="e79b0678f96bfbc0" providerId="LiveId" clId="{1AC640B8-8E66-460E-BF8D-E1E649DA09AE}" dt="2023-12-10T03:59:27.164" v="1025" actId="14100"/>
          <ac:spMkLst>
            <pc:docMk/>
            <pc:sldMk cId="1402938238" sldId="274"/>
            <ac:spMk id="6" creationId="{C4AA306C-FBD6-8DB8-8933-CB9B7EB20663}"/>
          </ac:spMkLst>
        </pc:spChg>
        <pc:spChg chg="add mod">
          <ac:chgData name="り ぶ" userId="e79b0678f96bfbc0" providerId="LiveId" clId="{1AC640B8-8E66-460E-BF8D-E1E649DA09AE}" dt="2023-12-10T03:59:45.547" v="1070" actId="1076"/>
          <ac:spMkLst>
            <pc:docMk/>
            <pc:sldMk cId="1402938238" sldId="274"/>
            <ac:spMk id="7" creationId="{38590345-90CB-3493-30FF-70A405A67048}"/>
          </ac:spMkLst>
        </pc:spChg>
        <pc:spChg chg="add mod">
          <ac:chgData name="り ぶ" userId="e79b0678f96bfbc0" providerId="LiveId" clId="{1AC640B8-8E66-460E-BF8D-E1E649DA09AE}" dt="2023-12-10T03:59:57.286" v="1073" actId="14100"/>
          <ac:spMkLst>
            <pc:docMk/>
            <pc:sldMk cId="1402938238" sldId="274"/>
            <ac:spMk id="8" creationId="{55D24477-506A-6323-2150-1E8DBC7CE3A6}"/>
          </ac:spMkLst>
        </pc:spChg>
        <pc:spChg chg="add mod">
          <ac:chgData name="り ぶ" userId="e79b0678f96bfbc0" providerId="LiveId" clId="{1AC640B8-8E66-460E-BF8D-E1E649DA09AE}" dt="2023-12-10T04:00:21.165" v="1122" actId="1076"/>
          <ac:spMkLst>
            <pc:docMk/>
            <pc:sldMk cId="1402938238" sldId="274"/>
            <ac:spMk id="9" creationId="{3D082ED6-498A-593A-9C37-1FFFF49157EB}"/>
          </ac:spMkLst>
        </pc:spChg>
        <pc:spChg chg="add mod">
          <ac:chgData name="り ぶ" userId="e79b0678f96bfbc0" providerId="LiveId" clId="{1AC640B8-8E66-460E-BF8D-E1E649DA09AE}" dt="2023-12-10T04:00:34.116" v="1125" actId="1076"/>
          <ac:spMkLst>
            <pc:docMk/>
            <pc:sldMk cId="1402938238" sldId="274"/>
            <ac:spMk id="10" creationId="{BFA473B1-3FA5-3996-96F9-2701CC8B95D8}"/>
          </ac:spMkLst>
        </pc:spChg>
        <pc:spChg chg="add mod">
          <ac:chgData name="り ぶ" userId="e79b0678f96bfbc0" providerId="LiveId" clId="{1AC640B8-8E66-460E-BF8D-E1E649DA09AE}" dt="2023-12-10T04:00:45.632" v="1128" actId="14100"/>
          <ac:spMkLst>
            <pc:docMk/>
            <pc:sldMk cId="1402938238" sldId="274"/>
            <ac:spMk id="11" creationId="{511C17B3-F3FF-6C2C-37C6-09F0CEF0D14C}"/>
          </ac:spMkLst>
        </pc:spChg>
        <pc:spChg chg="add mod">
          <ac:chgData name="り ぶ" userId="e79b0678f96bfbc0" providerId="LiveId" clId="{1AC640B8-8E66-460E-BF8D-E1E649DA09AE}" dt="2023-12-10T04:01:05.596" v="1158" actId="14100"/>
          <ac:spMkLst>
            <pc:docMk/>
            <pc:sldMk cId="1402938238" sldId="274"/>
            <ac:spMk id="12" creationId="{9785FB2E-4594-C0B2-8C08-16C602D08FB4}"/>
          </ac:spMkLst>
        </pc:spChg>
        <pc:spChg chg="add mod">
          <ac:chgData name="り ぶ" userId="e79b0678f96bfbc0" providerId="LiveId" clId="{1AC640B8-8E66-460E-BF8D-E1E649DA09AE}" dt="2023-12-10T04:01:15.016" v="1161" actId="14100"/>
          <ac:spMkLst>
            <pc:docMk/>
            <pc:sldMk cId="1402938238" sldId="274"/>
            <ac:spMk id="13" creationId="{0343D171-271F-5BCB-E75D-AD8A76201216}"/>
          </ac:spMkLst>
        </pc:spChg>
        <pc:spChg chg="add mod">
          <ac:chgData name="り ぶ" userId="e79b0678f96bfbc0" providerId="LiveId" clId="{1AC640B8-8E66-460E-BF8D-E1E649DA09AE}" dt="2023-12-10T04:01:34.759" v="1189" actId="14100"/>
          <ac:spMkLst>
            <pc:docMk/>
            <pc:sldMk cId="1402938238" sldId="274"/>
            <ac:spMk id="14" creationId="{0D9B81EE-0EF7-0E42-2C70-CB63ED4BF26E}"/>
          </ac:spMkLst>
        </pc:spChg>
        <pc:picChg chg="add mod">
          <ac:chgData name="り ぶ" userId="e79b0678f96bfbc0" providerId="LiveId" clId="{1AC640B8-8E66-460E-BF8D-E1E649DA09AE}" dt="2023-12-10T04:00:16.755" v="1120" actId="1076"/>
          <ac:picMkLst>
            <pc:docMk/>
            <pc:sldMk cId="1402938238" sldId="274"/>
            <ac:picMk id="3" creationId="{B9B24F57-96C0-AAD0-F229-2DC98BD15AD8}"/>
          </ac:picMkLst>
        </pc:picChg>
        <pc:picChg chg="add mod">
          <ac:chgData name="り ぶ" userId="e79b0678f96bfbc0" providerId="LiveId" clId="{1AC640B8-8E66-460E-BF8D-E1E649DA09AE}" dt="2023-12-10T04:00:24.481" v="1123" actId="1076"/>
          <ac:picMkLst>
            <pc:docMk/>
            <pc:sldMk cId="1402938238" sldId="274"/>
            <ac:picMk id="5" creationId="{65D4A9C5-BCD8-3585-43D6-9F74B8E85C13}"/>
          </ac:picMkLst>
        </pc:picChg>
      </pc:sldChg>
      <pc:sldChg chg="addSp delSp modSp new mod">
        <pc:chgData name="り ぶ" userId="e79b0678f96bfbc0" providerId="LiveId" clId="{1AC640B8-8E66-460E-BF8D-E1E649DA09AE}" dt="2023-12-10T04:03:53.716" v="1195" actId="21"/>
        <pc:sldMkLst>
          <pc:docMk/>
          <pc:sldMk cId="4055995295" sldId="275"/>
        </pc:sldMkLst>
        <pc:picChg chg="add del mod">
          <ac:chgData name="り ぶ" userId="e79b0678f96bfbc0" providerId="LiveId" clId="{1AC640B8-8E66-460E-BF8D-E1E649DA09AE}" dt="2023-12-10T04:03:53.716" v="1195" actId="21"/>
          <ac:picMkLst>
            <pc:docMk/>
            <pc:sldMk cId="4055995295" sldId="275"/>
            <ac:picMk id="3" creationId="{5ADF8F07-19B2-66D2-9786-6D097CFE057F}"/>
          </ac:picMkLst>
        </pc:picChg>
        <pc:picChg chg="add">
          <ac:chgData name="り ぶ" userId="e79b0678f96bfbc0" providerId="LiveId" clId="{1AC640B8-8E66-460E-BF8D-E1E649DA09AE}" dt="2023-12-10T04:03:51.053" v="1193" actId="22"/>
          <ac:picMkLst>
            <pc:docMk/>
            <pc:sldMk cId="4055995295" sldId="275"/>
            <ac:picMk id="5" creationId="{77F555CD-EA97-FE7B-80B1-D34CD7AC5525}"/>
          </ac:picMkLst>
        </pc:picChg>
      </pc:sldChg>
      <pc:sldChg chg="addSp new mod">
        <pc:chgData name="り ぶ" userId="e79b0678f96bfbc0" providerId="LiveId" clId="{1AC640B8-8E66-460E-BF8D-E1E649DA09AE}" dt="2023-12-10T04:06:40.760" v="1197" actId="22"/>
        <pc:sldMkLst>
          <pc:docMk/>
          <pc:sldMk cId="3468009796" sldId="276"/>
        </pc:sldMkLst>
        <pc:picChg chg="add">
          <ac:chgData name="り ぶ" userId="e79b0678f96bfbc0" providerId="LiveId" clId="{1AC640B8-8E66-460E-BF8D-E1E649DA09AE}" dt="2023-12-10T04:06:40.760" v="1197" actId="22"/>
          <ac:picMkLst>
            <pc:docMk/>
            <pc:sldMk cId="3468009796" sldId="276"/>
            <ac:picMk id="3" creationId="{B6BDDB9B-D571-BD1E-1A1A-9DC9EBB192CA}"/>
          </ac:picMkLst>
        </pc:picChg>
      </pc:sldChg>
      <pc:sldChg chg="addSp modSp new mod">
        <pc:chgData name="り ぶ" userId="e79b0678f96bfbc0" providerId="LiveId" clId="{1AC640B8-8E66-460E-BF8D-E1E649DA09AE}" dt="2023-12-10T04:15:59.399" v="1213"/>
        <pc:sldMkLst>
          <pc:docMk/>
          <pc:sldMk cId="2237597489" sldId="277"/>
        </pc:sldMkLst>
        <pc:spChg chg="add mod">
          <ac:chgData name="り ぶ" userId="e79b0678f96bfbc0" providerId="LiveId" clId="{1AC640B8-8E66-460E-BF8D-E1E649DA09AE}" dt="2023-12-10T04:15:59.399" v="1213"/>
          <ac:spMkLst>
            <pc:docMk/>
            <pc:sldMk cId="2237597489" sldId="277"/>
            <ac:spMk id="5" creationId="{BB031AFC-F886-B698-8ADD-7FB92A81E6C5}"/>
          </ac:spMkLst>
        </pc:spChg>
        <pc:picChg chg="add mod">
          <ac:chgData name="り ぶ" userId="e79b0678f96bfbc0" providerId="LiveId" clId="{1AC640B8-8E66-460E-BF8D-E1E649DA09AE}" dt="2023-12-10T04:15:40.021" v="1209" actId="14100"/>
          <ac:picMkLst>
            <pc:docMk/>
            <pc:sldMk cId="2237597489" sldId="277"/>
            <ac:picMk id="3" creationId="{3CE32308-0403-3696-654E-4A2C941E467F}"/>
          </ac:picMkLst>
        </pc:picChg>
        <pc:picChg chg="add mod">
          <ac:chgData name="り ぶ" userId="e79b0678f96bfbc0" providerId="LiveId" clId="{1AC640B8-8E66-460E-BF8D-E1E649DA09AE}" dt="2023-12-10T04:15:53.282" v="1212" actId="1076"/>
          <ac:picMkLst>
            <pc:docMk/>
            <pc:sldMk cId="2237597489" sldId="277"/>
            <ac:picMk id="4" creationId="{03B21FCB-313B-AFE0-23E7-26351EB6C831}"/>
          </ac:picMkLst>
        </pc:picChg>
      </pc:sldChg>
      <pc:sldChg chg="addSp modSp new del mod">
        <pc:chgData name="り ぶ" userId="e79b0678f96bfbc0" providerId="LiveId" clId="{1AC640B8-8E66-460E-BF8D-E1E649DA09AE}" dt="2023-12-10T04:16:04.928" v="1214" actId="2696"/>
        <pc:sldMkLst>
          <pc:docMk/>
          <pc:sldMk cId="4017878188" sldId="278"/>
        </pc:sldMkLst>
        <pc:picChg chg="add mod">
          <ac:chgData name="り ぶ" userId="e79b0678f96bfbc0" providerId="LiveId" clId="{1AC640B8-8E66-460E-BF8D-E1E649DA09AE}" dt="2023-12-10T04:15:47.717" v="1210" actId="14100"/>
          <ac:picMkLst>
            <pc:docMk/>
            <pc:sldMk cId="4017878188" sldId="278"/>
            <ac:picMk id="3" creationId="{D2C8A80E-7C36-C020-3383-BBC2F72935C3}"/>
          </ac:picMkLst>
        </pc:picChg>
      </pc:sldChg>
      <pc:sldChg chg="addSp modSp new mod">
        <pc:chgData name="り ぶ" userId="e79b0678f96bfbc0" providerId="LiveId" clId="{1AC640B8-8E66-460E-BF8D-E1E649DA09AE}" dt="2023-12-10T04:16:39.603" v="1221" actId="1076"/>
        <pc:sldMkLst>
          <pc:docMk/>
          <pc:sldMk cId="1423833834" sldId="279"/>
        </pc:sldMkLst>
        <pc:spChg chg="add mod">
          <ac:chgData name="り ぶ" userId="e79b0678f96bfbc0" providerId="LiveId" clId="{1AC640B8-8E66-460E-BF8D-E1E649DA09AE}" dt="2023-12-10T04:16:24.332" v="1217"/>
          <ac:spMkLst>
            <pc:docMk/>
            <pc:sldMk cId="1423833834" sldId="279"/>
            <ac:spMk id="4" creationId="{5E0B023F-CDBB-9F29-30C5-24536CBB0A98}"/>
          </ac:spMkLst>
        </pc:spChg>
        <pc:picChg chg="add mod">
          <ac:chgData name="り ぶ" userId="e79b0678f96bfbc0" providerId="LiveId" clId="{1AC640B8-8E66-460E-BF8D-E1E649DA09AE}" dt="2023-12-10T04:16:27.261" v="1218" actId="1076"/>
          <ac:picMkLst>
            <pc:docMk/>
            <pc:sldMk cId="1423833834" sldId="279"/>
            <ac:picMk id="3" creationId="{AE693C87-ECBC-0796-7804-912FF2E04EEF}"/>
          </ac:picMkLst>
        </pc:picChg>
        <pc:picChg chg="add mod">
          <ac:chgData name="り ぶ" userId="e79b0678f96bfbc0" providerId="LiveId" clId="{1AC640B8-8E66-460E-BF8D-E1E649DA09AE}" dt="2023-12-10T04:16:39.603" v="1221" actId="1076"/>
          <ac:picMkLst>
            <pc:docMk/>
            <pc:sldMk cId="1423833834" sldId="279"/>
            <ac:picMk id="5" creationId="{0EFF0317-5325-2792-2D6F-26AC36D8B209}"/>
          </ac:picMkLst>
        </pc:picChg>
      </pc:sldChg>
      <pc:sldChg chg="addSp new mod">
        <pc:chgData name="り ぶ" userId="e79b0678f96bfbc0" providerId="LiveId" clId="{1AC640B8-8E66-460E-BF8D-E1E649DA09AE}" dt="2023-12-10T04:18:52.493" v="1224" actId="22"/>
        <pc:sldMkLst>
          <pc:docMk/>
          <pc:sldMk cId="526821145" sldId="280"/>
        </pc:sldMkLst>
        <pc:picChg chg="add">
          <ac:chgData name="り ぶ" userId="e79b0678f96bfbc0" providerId="LiveId" clId="{1AC640B8-8E66-460E-BF8D-E1E649DA09AE}" dt="2023-12-10T04:18:52.493" v="1224" actId="22"/>
          <ac:picMkLst>
            <pc:docMk/>
            <pc:sldMk cId="526821145" sldId="280"/>
            <ac:picMk id="3" creationId="{B01D8D25-456D-0C0F-60CA-578B5D6CB832}"/>
          </ac:picMkLst>
        </pc:picChg>
      </pc:sldChg>
      <pc:sldChg chg="addSp modSp new del mod">
        <pc:chgData name="り ぶ" userId="e79b0678f96bfbc0" providerId="LiveId" clId="{1AC640B8-8E66-460E-BF8D-E1E649DA09AE}" dt="2023-12-10T04:16:42.587" v="1222" actId="2696"/>
        <pc:sldMkLst>
          <pc:docMk/>
          <pc:sldMk cId="2818232430" sldId="280"/>
        </pc:sldMkLst>
        <pc:picChg chg="add mod">
          <ac:chgData name="り ぶ" userId="e79b0678f96bfbc0" providerId="LiveId" clId="{1AC640B8-8E66-460E-BF8D-E1E649DA09AE}" dt="2023-12-10T04:16:33.591" v="1219" actId="14100"/>
          <ac:picMkLst>
            <pc:docMk/>
            <pc:sldMk cId="2818232430" sldId="280"/>
            <ac:picMk id="3" creationId="{FD2572CC-7BD3-560A-BAA1-8CD5417E39DE}"/>
          </ac:picMkLst>
        </pc:picChg>
      </pc:sldChg>
      <pc:sldChg chg="new del">
        <pc:chgData name="り ぶ" userId="e79b0678f96bfbc0" providerId="LiveId" clId="{1AC640B8-8E66-460E-BF8D-E1E649DA09AE}" dt="2023-12-10T04:15:10.364" v="1207" actId="2696"/>
        <pc:sldMkLst>
          <pc:docMk/>
          <pc:sldMk cId="2195888820" sldId="281"/>
        </pc:sldMkLst>
      </pc:sldChg>
      <pc:sldChg chg="addSp new mod">
        <pc:chgData name="り ぶ" userId="e79b0678f96bfbc0" providerId="LiveId" clId="{1AC640B8-8E66-460E-BF8D-E1E649DA09AE}" dt="2023-12-10T04:26:28.984" v="1226" actId="22"/>
        <pc:sldMkLst>
          <pc:docMk/>
          <pc:sldMk cId="2633518456" sldId="281"/>
        </pc:sldMkLst>
        <pc:picChg chg="add">
          <ac:chgData name="り ぶ" userId="e79b0678f96bfbc0" providerId="LiveId" clId="{1AC640B8-8E66-460E-BF8D-E1E649DA09AE}" dt="2023-12-10T04:26:28.984" v="1226" actId="22"/>
          <ac:picMkLst>
            <pc:docMk/>
            <pc:sldMk cId="2633518456" sldId="281"/>
            <ac:picMk id="3" creationId="{C11E34B6-67D7-BE98-E1FC-7D2E2C78C1FF}"/>
          </ac:picMkLst>
        </pc:picChg>
      </pc:sldChg>
      <pc:sldChg chg="addSp delSp modSp new mod setBg">
        <pc:chgData name="り ぶ" userId="e79b0678f96bfbc0" providerId="LiveId" clId="{1AC640B8-8E66-460E-BF8D-E1E649DA09AE}" dt="2023-12-10T04:39:16.002" v="1231" actId="27614"/>
        <pc:sldMkLst>
          <pc:docMk/>
          <pc:sldMk cId="4042689987" sldId="282"/>
        </pc:sldMkLst>
        <pc:picChg chg="add mod">
          <ac:chgData name="り ぶ" userId="e79b0678f96bfbc0" providerId="LiveId" clId="{1AC640B8-8E66-460E-BF8D-E1E649DA09AE}" dt="2023-12-10T04:39:16.002" v="1231" actId="27614"/>
          <ac:picMkLst>
            <pc:docMk/>
            <pc:sldMk cId="4042689987" sldId="282"/>
            <ac:picMk id="3" creationId="{E6753DAD-4007-CC94-0360-B4DBC33089DD}"/>
          </ac:picMkLst>
        </pc:picChg>
        <pc:picChg chg="add del mod replId">
          <ac:chgData name="り ぶ" userId="e79b0678f96bfbc0" providerId="LiveId" clId="{1AC640B8-8E66-460E-BF8D-E1E649DA09AE}" dt="2023-12-10T04:39:13.131" v="1230" actId="26606"/>
          <ac:picMkLst>
            <pc:docMk/>
            <pc:sldMk cId="4042689987" sldId="282"/>
            <ac:picMk id="5" creationId="{794170C7-6F30-137A-43D3-D6B441035788}"/>
          </ac:picMkLst>
        </pc:picChg>
      </pc:sldChg>
      <pc:sldChg chg="addSp modSp new mod">
        <pc:chgData name="り ぶ" userId="e79b0678f96bfbc0" providerId="LiveId" clId="{1AC640B8-8E66-460E-BF8D-E1E649DA09AE}" dt="2023-12-10T06:20:55.715" v="1246" actId="732"/>
        <pc:sldMkLst>
          <pc:docMk/>
          <pc:sldMk cId="3796394006" sldId="283"/>
        </pc:sldMkLst>
        <pc:picChg chg="add mod modCrop">
          <ac:chgData name="り ぶ" userId="e79b0678f96bfbc0" providerId="LiveId" clId="{1AC640B8-8E66-460E-BF8D-E1E649DA09AE}" dt="2023-12-10T06:20:55.715" v="1246" actId="732"/>
          <ac:picMkLst>
            <pc:docMk/>
            <pc:sldMk cId="3796394006" sldId="283"/>
            <ac:picMk id="3" creationId="{FB460639-7B7E-B917-C043-AAD9A1D9252F}"/>
          </ac:picMkLst>
        </pc:picChg>
      </pc:sldChg>
      <pc:sldChg chg="addSp modSp new mod">
        <pc:chgData name="り ぶ" userId="e79b0678f96bfbc0" providerId="LiveId" clId="{1AC640B8-8E66-460E-BF8D-E1E649DA09AE}" dt="2023-12-10T06:21:35.340" v="1248" actId="732"/>
        <pc:sldMkLst>
          <pc:docMk/>
          <pc:sldMk cId="312166513" sldId="284"/>
        </pc:sldMkLst>
        <pc:picChg chg="add mod modCrop">
          <ac:chgData name="り ぶ" userId="e79b0678f96bfbc0" providerId="LiveId" clId="{1AC640B8-8E66-460E-BF8D-E1E649DA09AE}" dt="2023-12-10T06:21:35.340" v="1248" actId="732"/>
          <ac:picMkLst>
            <pc:docMk/>
            <pc:sldMk cId="312166513" sldId="284"/>
            <ac:picMk id="3" creationId="{7AF21260-C5D3-6EC5-93A1-F9F0017D28EA}"/>
          </ac:picMkLst>
        </pc:picChg>
      </pc:sldChg>
      <pc:sldChg chg="addSp modSp new mod">
        <pc:chgData name="り ぶ" userId="e79b0678f96bfbc0" providerId="LiveId" clId="{1AC640B8-8E66-460E-BF8D-E1E649DA09AE}" dt="2023-12-10T07:07:46.220" v="1450" actId="20577"/>
        <pc:sldMkLst>
          <pc:docMk/>
          <pc:sldMk cId="275030923" sldId="285"/>
        </pc:sldMkLst>
        <pc:spChg chg="add mod">
          <ac:chgData name="り ぶ" userId="e79b0678f96bfbc0" providerId="LiveId" clId="{1AC640B8-8E66-460E-BF8D-E1E649DA09AE}" dt="2023-12-10T06:25:57.168" v="1401" actId="14100"/>
          <ac:spMkLst>
            <pc:docMk/>
            <pc:sldMk cId="275030923" sldId="285"/>
            <ac:spMk id="4" creationId="{F3BC4EAD-9526-A921-04B0-16FFB875A296}"/>
          </ac:spMkLst>
        </pc:spChg>
        <pc:spChg chg="add mod">
          <ac:chgData name="り ぶ" userId="e79b0678f96bfbc0" providerId="LiveId" clId="{1AC640B8-8E66-460E-BF8D-E1E649DA09AE}" dt="2023-12-10T06:25:54.108" v="1400" actId="14100"/>
          <ac:spMkLst>
            <pc:docMk/>
            <pc:sldMk cId="275030923" sldId="285"/>
            <ac:spMk id="5" creationId="{BBA79BCC-5128-2166-BD79-B6AA75E612D3}"/>
          </ac:spMkLst>
        </pc:spChg>
        <pc:spChg chg="add mod">
          <ac:chgData name="り ぶ" userId="e79b0678f96bfbc0" providerId="LiveId" clId="{1AC640B8-8E66-460E-BF8D-E1E649DA09AE}" dt="2023-12-10T06:26:08.248" v="1409" actId="20577"/>
          <ac:spMkLst>
            <pc:docMk/>
            <pc:sldMk cId="275030923" sldId="285"/>
            <ac:spMk id="6" creationId="{73028533-DE1F-2289-D4C5-EF150FF74F09}"/>
          </ac:spMkLst>
        </pc:spChg>
        <pc:spChg chg="add mod">
          <ac:chgData name="り ぶ" userId="e79b0678f96bfbc0" providerId="LiveId" clId="{1AC640B8-8E66-460E-BF8D-E1E649DA09AE}" dt="2023-12-10T07:07:46.220" v="1450" actId="20577"/>
          <ac:spMkLst>
            <pc:docMk/>
            <pc:sldMk cId="275030923" sldId="285"/>
            <ac:spMk id="7" creationId="{EDE68B03-F925-670B-E842-CA75DBA290DF}"/>
          </ac:spMkLst>
        </pc:spChg>
        <pc:spChg chg="add mod">
          <ac:chgData name="り ぶ" userId="e79b0678f96bfbc0" providerId="LiveId" clId="{1AC640B8-8E66-460E-BF8D-E1E649DA09AE}" dt="2023-12-10T06:27:19.177" v="1438" actId="14100"/>
          <ac:spMkLst>
            <pc:docMk/>
            <pc:sldMk cId="275030923" sldId="285"/>
            <ac:spMk id="8" creationId="{ADD70872-D99B-DAAC-BB7B-D924FE325C73}"/>
          </ac:spMkLst>
        </pc:spChg>
        <pc:picChg chg="add mod modCrop">
          <ac:chgData name="り ぶ" userId="e79b0678f96bfbc0" providerId="LiveId" clId="{1AC640B8-8E66-460E-BF8D-E1E649DA09AE}" dt="2023-12-10T06:22:06.609" v="1252" actId="732"/>
          <ac:picMkLst>
            <pc:docMk/>
            <pc:sldMk cId="275030923" sldId="285"/>
            <ac:picMk id="3" creationId="{8FB42282-2EB7-586E-A580-2A4B72FCE55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AFDC17-2A71-413B-013E-412FC5890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441C84-3C20-269B-E198-07C3DA0C6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D76811-0C4A-9691-A88E-C7FF2DDC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7CB0DF-DC11-F427-5CC7-6C23E61F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3BE5FE-A607-05C0-B386-ADB2D652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82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30020-8351-390C-26BF-D92ED89D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8B79E32-7D04-8B5F-6D7C-C489DDBD4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B14408-7110-D73E-808D-C2A3555F5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78B123-F32E-0E89-B8E0-F0DA5463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83B469-310D-CE0F-8150-61BFF7CE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942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582F4F0-D28B-6605-CA0B-A04C55EC6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0058548-5758-7A85-C03D-E9DB3514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7E39A5-9E43-3D1E-E159-A6D672BC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7BED11-DA0F-38EE-4DD6-A7AA4551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98E78A-3720-DCBF-9488-AF6E38BF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25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CE51-0AE2-DDA7-6BAC-477B37F3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B55EE2-609A-50DD-46B5-F32B5B899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A0942C-C47E-FF0D-8EA8-6943BB3F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3150AF-84FA-CC82-F955-EC47C81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35E82C-42F0-39AF-AA87-7B5A48BD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23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E6EA0-9849-A6F3-AB60-C6FF6CD6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FC9181-1A57-3A00-F145-3AD3C781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8E50F4-FB00-C9BC-4D4E-2928E22B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6DB11E-CA77-08AE-3F38-233D310F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57ED12-7496-550A-8200-AB4E1C86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315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F43B4B-1A80-F47C-7D84-4AEC2A33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E6BEB5-A1FB-3EA4-2294-BE59A62DC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E51CB9-E45A-A2B3-830E-CB05DC19B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125949-075D-9265-36A1-F3D62A779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445408E-C90F-ADCA-A6E5-258B52C26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041352-72F9-9DC1-F051-DA82ED51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38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770EDA-5EB3-94F4-0665-7EA35A15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699870-2240-0F81-01F5-A84370591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DF7B3E-D119-17D8-6DD0-5336A4B2E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0E5F374-676F-7598-377B-88A648C1B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D793912-2A47-FDF2-6702-2000F9E96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64AC41E-5DD7-E040-3ADC-16660FD2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8BB2B0E-04C0-E96A-742E-67D146C4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174F691-250A-BB00-66F2-6F3AB2E9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21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BEA579-B773-8D2C-8326-656A0072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4773618-EF2A-7E34-ED50-CE883CDA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ABEF9EE-FE62-7D0B-AA88-A7660965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83EC4A-CF93-6141-4784-A90F7EDD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32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C06A909-5F0D-5283-503B-E747CB9E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3D9D2F-B2E2-FD30-1C93-F262C36C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50B45A-B26A-50A5-5C53-DD38E3D6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76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3CD452-599F-2F9D-7C66-054D2E8E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A8F959-DA52-1317-4CEE-A71AF01B2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5401F9-5C35-B7D1-6C2C-9A8018AB8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480875-2C96-6B0F-A0ED-1BF3197E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8476B49-2A1A-A4BB-A47A-97608D0C9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09C8DF-1648-03C1-2FD0-96FB69F9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257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2FA3E8-35F1-35D2-F7F9-9CDD7B36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56A0F64-F10C-B625-5735-942D7F8DE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01941D-CA2F-1217-CF3E-5311A682A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92156D-7872-732D-C957-DF76FD0F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94729C8-8D57-18F9-FE48-EC6E764F5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02797A-F71D-4EBB-D908-2BD76ADD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09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EC1039B-25BE-9669-F734-FFCFAE64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2BE7CC-A2D8-3FA8-C911-55CBE93B9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77E1D9-B1EE-D43C-B4B4-072B751AC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321100-D60F-4190-A944-F9AAF209AD1A}" type="datetimeFigureOut">
              <a:rPr kumimoji="1" lang="ja-JP" altLang="en-US" smtClean="0"/>
              <a:t>2023/12/10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7FFF86-7875-C41F-ECB8-61B1F6A9F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FBE10A-0920-C201-9F5E-DA95F1EC4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15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6DC8E89B-1CFB-5DDD-90D3-FCCC777F5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 rot="5400000">
            <a:off x="6607755" y="2557223"/>
            <a:ext cx="1144688" cy="90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雲 13">
            <a:extLst>
              <a:ext uri="{FF2B5EF4-FFF2-40B4-BE49-F238E27FC236}">
                <a16:creationId xmlns:a16="http://schemas.microsoft.com/office/drawing/2014/main" id="{E97146D1-B9C0-8AF9-D3CA-48881A620739}"/>
              </a:ext>
            </a:extLst>
          </p:cNvPr>
          <p:cNvSpPr/>
          <p:nvPr/>
        </p:nvSpPr>
        <p:spPr>
          <a:xfrm>
            <a:off x="8257485" y="2524302"/>
            <a:ext cx="2173959" cy="104646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2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EA710BF8-1345-E7AF-D3E6-11B8675E0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661727" y="3446076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514B6F-E4DD-EC3C-9C40-5FB8403B4E86}"/>
              </a:ext>
            </a:extLst>
          </p:cNvPr>
          <p:cNvSpPr/>
          <p:nvPr/>
        </p:nvSpPr>
        <p:spPr>
          <a:xfrm>
            <a:off x="573108" y="3951767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0" name="Picture 6" descr="Wi-Fi無線ルーターのイラスト">
            <a:extLst>
              <a:ext uri="{FF2B5EF4-FFF2-40B4-BE49-F238E27FC236}">
                <a16:creationId xmlns:a16="http://schemas.microsoft.com/office/drawing/2014/main" id="{84A176C7-0356-F0F8-DE11-2E4F69E3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53" y="2056718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AF525D13-1C5B-FF47-A394-63DB7432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1581175" y="3446076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EB13F6-08AA-DB66-8565-4BC364DAE92B}"/>
              </a:ext>
            </a:extLst>
          </p:cNvPr>
          <p:cNvSpPr/>
          <p:nvPr/>
        </p:nvSpPr>
        <p:spPr>
          <a:xfrm>
            <a:off x="1492556" y="3951767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C6E21B33-56EB-2BB3-225C-90AE14F58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2498898" y="3446076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639A95-BCDB-CD00-EC05-9C9D75007593}"/>
              </a:ext>
            </a:extLst>
          </p:cNvPr>
          <p:cNvSpPr/>
          <p:nvPr/>
        </p:nvSpPr>
        <p:spPr>
          <a:xfrm>
            <a:off x="2410279" y="3951767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FB5D38-62F3-A490-1AB8-35BC0169A420}"/>
              </a:ext>
            </a:extLst>
          </p:cNvPr>
          <p:cNvSpPr/>
          <p:nvPr/>
        </p:nvSpPr>
        <p:spPr>
          <a:xfrm>
            <a:off x="3600127" y="2537865"/>
            <a:ext cx="1435947" cy="5825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スイッチ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88E2660-0283-2A0C-7DBF-921E9DAC1850}"/>
              </a:ext>
            </a:extLst>
          </p:cNvPr>
          <p:cNvCxnSpPr>
            <a:stCxn id="1030" idx="3"/>
            <a:endCxn id="8" idx="1"/>
          </p:cNvCxnSpPr>
          <p:nvPr/>
        </p:nvCxnSpPr>
        <p:spPr>
          <a:xfrm>
            <a:off x="2553193" y="2629065"/>
            <a:ext cx="1046934" cy="2000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069664-F65A-4C71-5D98-111360DAF708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5036074" y="2829119"/>
            <a:ext cx="492696" cy="2344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B4511C-D0F7-80F6-5388-174A1EC7D49F}"/>
              </a:ext>
            </a:extLst>
          </p:cNvPr>
          <p:cNvSpPr/>
          <p:nvPr/>
        </p:nvSpPr>
        <p:spPr>
          <a:xfrm>
            <a:off x="3503043" y="3951767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4734748-D513-C80F-EE73-2BDD64C6AEC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3877834" y="3120372"/>
            <a:ext cx="440267" cy="831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1C9369-A34E-7843-4C20-8AB9F6C91524}"/>
              </a:ext>
            </a:extLst>
          </p:cNvPr>
          <p:cNvSpPr/>
          <p:nvPr/>
        </p:nvSpPr>
        <p:spPr>
          <a:xfrm>
            <a:off x="4434376" y="3951767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706C2DD-9E80-CECF-D97E-DA4CA1CC853D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4318101" y="3120372"/>
            <a:ext cx="491066" cy="831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FB7DE6-E86F-64C3-B1C2-D3F3EB2A3CDD}"/>
              </a:ext>
            </a:extLst>
          </p:cNvPr>
          <p:cNvSpPr txBox="1"/>
          <p:nvPr/>
        </p:nvSpPr>
        <p:spPr>
          <a:xfrm>
            <a:off x="787202" y="2629064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IoT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用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基地局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F61441-4019-2BFA-ADB0-840105A0BC4E}"/>
              </a:ext>
            </a:extLst>
          </p:cNvPr>
          <p:cNvSpPr txBox="1"/>
          <p:nvPr/>
        </p:nvSpPr>
        <p:spPr>
          <a:xfrm>
            <a:off x="5494768" y="3480915"/>
            <a:ext cx="1356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IoT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(Raspberry Pi)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B0322-AC98-D883-4495-83500361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70" y="2556354"/>
            <a:ext cx="1143000" cy="10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Wi-Fi無線ルーターのイラスト">
            <a:extLst>
              <a:ext uri="{FF2B5EF4-FFF2-40B4-BE49-F238E27FC236}">
                <a16:creationId xmlns:a16="http://schemas.microsoft.com/office/drawing/2014/main" id="{976BF4A7-4A8D-D861-D16C-F4571B1C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05" y="2207291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BA40EE-66EA-93ED-246A-CD141B4F5778}"/>
              </a:ext>
            </a:extLst>
          </p:cNvPr>
          <p:cNvSpPr txBox="1"/>
          <p:nvPr/>
        </p:nvSpPr>
        <p:spPr>
          <a:xfrm>
            <a:off x="8592272" y="2829119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インターネット</a:t>
            </a:r>
            <a:endParaRPr kumimoji="1"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イントラネット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1A131866-ADD0-BB54-13C0-127022D202A0}"/>
              </a:ext>
            </a:extLst>
          </p:cNvPr>
          <p:cNvSpPr/>
          <p:nvPr/>
        </p:nvSpPr>
        <p:spPr>
          <a:xfrm>
            <a:off x="7008213" y="3766582"/>
            <a:ext cx="2168720" cy="511387"/>
          </a:xfrm>
          <a:prstGeom prst="wedgeRectCallout">
            <a:avLst>
              <a:gd name="adj1" fmla="val -28677"/>
              <a:gd name="adj2" fmla="val -11076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必要に応じて接続</a:t>
            </a:r>
          </a:p>
        </p:txBody>
      </p:sp>
      <p:pic>
        <p:nvPicPr>
          <p:cNvPr id="1028" name="Picture 4" descr="前から見たノートパソコンのイラスト">
            <a:extLst>
              <a:ext uri="{FF2B5EF4-FFF2-40B4-BE49-F238E27FC236}">
                <a16:creationId xmlns:a16="http://schemas.microsoft.com/office/drawing/2014/main" id="{963F4874-F2C5-3DDF-566B-708EDA12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76" y="1235685"/>
            <a:ext cx="857250" cy="65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5370BD8-6E1A-47F0-8F12-FF48147670D5}"/>
              </a:ext>
            </a:extLst>
          </p:cNvPr>
          <p:cNvSpPr txBox="1"/>
          <p:nvPr/>
        </p:nvSpPr>
        <p:spPr>
          <a:xfrm>
            <a:off x="3038432" y="927908"/>
            <a:ext cx="274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関係者やセンサ端末開発者の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1F2460B-38BB-5548-978E-31FA4EE871CE}"/>
              </a:ext>
            </a:extLst>
          </p:cNvPr>
          <p:cNvCxnSpPr>
            <a:cxnSpLocks/>
            <a:stCxn id="1028" idx="2"/>
            <a:endCxn id="8" idx="0"/>
          </p:cNvCxnSpPr>
          <p:nvPr/>
        </p:nvCxnSpPr>
        <p:spPr>
          <a:xfrm>
            <a:off x="4318101" y="1887195"/>
            <a:ext cx="0" cy="6506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 descr="前から見たノートパソコンのイラスト">
            <a:extLst>
              <a:ext uri="{FF2B5EF4-FFF2-40B4-BE49-F238E27FC236}">
                <a16:creationId xmlns:a16="http://schemas.microsoft.com/office/drawing/2014/main" id="{0BFFBE3B-2522-B880-04F3-3BE6EBB3D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840" y="1336998"/>
            <a:ext cx="857250" cy="65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91D160B-490A-6443-B78C-500A242E1C8F}"/>
              </a:ext>
            </a:extLst>
          </p:cNvPr>
          <p:cNvSpPr txBox="1"/>
          <p:nvPr/>
        </p:nvSpPr>
        <p:spPr>
          <a:xfrm>
            <a:off x="8064796" y="1029221"/>
            <a:ext cx="274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関係者やセンサ端末開発者の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6D02BC4C-5C11-75F9-1AC1-B1010E90D2E4}"/>
              </a:ext>
            </a:extLst>
          </p:cNvPr>
          <p:cNvCxnSpPr>
            <a:cxnSpLocks/>
            <a:stCxn id="33" idx="2"/>
            <a:endCxn id="14" idx="3"/>
          </p:cNvCxnSpPr>
          <p:nvPr/>
        </p:nvCxnSpPr>
        <p:spPr>
          <a:xfrm>
            <a:off x="9344465" y="1988508"/>
            <a:ext cx="0" cy="595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52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6BDDB9B-D571-BD1E-1A1A-9DC9EBB1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1111131"/>
            <a:ext cx="6286823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09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E32308-0403-3696-654E-4A2C941E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3" y="589454"/>
            <a:ext cx="5029458" cy="370859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3B21FCB-313B-AFE0-23E7-26351EB6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44" y="589454"/>
            <a:ext cx="5029458" cy="3708590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BB031AFC-F886-B698-8ADD-7FB92A81E6C5}"/>
              </a:ext>
            </a:extLst>
          </p:cNvPr>
          <p:cNvSpPr/>
          <p:nvPr/>
        </p:nvSpPr>
        <p:spPr>
          <a:xfrm>
            <a:off x="5660745" y="2437554"/>
            <a:ext cx="870509" cy="46817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9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E693C87-ECBC-0796-7804-912FF2E0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32" y="749624"/>
            <a:ext cx="5029458" cy="370859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5E0B023F-CDBB-9F29-30C5-24536CBB0A98}"/>
              </a:ext>
            </a:extLst>
          </p:cNvPr>
          <p:cNvSpPr/>
          <p:nvPr/>
        </p:nvSpPr>
        <p:spPr>
          <a:xfrm>
            <a:off x="5660745" y="2437554"/>
            <a:ext cx="870509" cy="46817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EFF0317-5325-2792-2D6F-26AC36D8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342" y="749624"/>
            <a:ext cx="5029458" cy="37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1D8D25-456D-0C0F-60CA-578B5D6C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1111131"/>
            <a:ext cx="6286823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自動的に生成された説明">
            <a:extLst>
              <a:ext uri="{FF2B5EF4-FFF2-40B4-BE49-F238E27FC236}">
                <a16:creationId xmlns:a16="http://schemas.microsoft.com/office/drawing/2014/main" id="{18834F37-7ECC-C8C4-E23B-38CAEAE5D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3" r="21866" b="10400"/>
          <a:stretch/>
        </p:blipFill>
        <p:spPr>
          <a:xfrm>
            <a:off x="907085" y="146304"/>
            <a:ext cx="5779008" cy="6144768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A54977A-0048-DBD4-FE36-54299953F7C6}"/>
              </a:ext>
            </a:extLst>
          </p:cNvPr>
          <p:cNvSpPr/>
          <p:nvPr/>
        </p:nvSpPr>
        <p:spPr>
          <a:xfrm>
            <a:off x="3000365" y="625450"/>
            <a:ext cx="3597944" cy="511387"/>
          </a:xfrm>
          <a:prstGeom prst="wedgeRectCallout">
            <a:avLst>
              <a:gd name="adj1" fmla="val 1871"/>
              <a:gd name="adj2" fmla="val 119209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hutdown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進行中を示す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LED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状態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086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カウンター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42A94DD0-8288-8C33-5A7D-CE25BBD11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6" r="12015" b="34780"/>
          <a:stretch/>
        </p:blipFill>
        <p:spPr>
          <a:xfrm>
            <a:off x="1027815" y="779721"/>
            <a:ext cx="6430427" cy="2300452"/>
          </a:xfrm>
          <a:prstGeom prst="rect">
            <a:avLst/>
          </a:prstGeom>
        </p:spPr>
      </p:pic>
      <p:pic>
        <p:nvPicPr>
          <p:cNvPr id="5" name="図 4" descr="屋内, テーブル, カウンター, 座る が含まれている画像&#10;&#10;自動的に生成された説明">
            <a:extLst>
              <a:ext uri="{FF2B5EF4-FFF2-40B4-BE49-F238E27FC236}">
                <a16:creationId xmlns:a16="http://schemas.microsoft.com/office/drawing/2014/main" id="{3CF87220-8027-506C-6086-8A32A955D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t="19432" r="8761" b="40672"/>
          <a:stretch/>
        </p:blipFill>
        <p:spPr>
          <a:xfrm>
            <a:off x="1027815" y="3401747"/>
            <a:ext cx="6475658" cy="2460471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7DC6ED4-4B27-F922-270E-4A764D6AB9EC}"/>
              </a:ext>
            </a:extLst>
          </p:cNvPr>
          <p:cNvSpPr/>
          <p:nvPr/>
        </p:nvSpPr>
        <p:spPr>
          <a:xfrm>
            <a:off x="3509652" y="2559724"/>
            <a:ext cx="2586348" cy="323034"/>
          </a:xfrm>
          <a:prstGeom prst="wedgeRectCallout">
            <a:avLst>
              <a:gd name="adj1" fmla="val -21687"/>
              <a:gd name="adj2" fmla="val -83041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スロット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040274-52D4-3EFD-D0F6-A2EEC388F43C}"/>
              </a:ext>
            </a:extLst>
          </p:cNvPr>
          <p:cNvSpPr txBox="1"/>
          <p:nvPr/>
        </p:nvSpPr>
        <p:spPr>
          <a:xfrm>
            <a:off x="3100567" y="410389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shutdown</a:t>
            </a:r>
            <a:r>
              <a:rPr kumimoji="1"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終盤の状態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893DFA1-19C0-7CB1-882D-0C4F34EF951E}"/>
              </a:ext>
            </a:extLst>
          </p:cNvPr>
          <p:cNvSpPr txBox="1"/>
          <p:nvPr/>
        </p:nvSpPr>
        <p:spPr>
          <a:xfrm>
            <a:off x="2955950" y="5920308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Shutdown</a:t>
            </a:r>
            <a:r>
              <a:rPr kumimoji="1"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終了後の状態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B17DE8A1-4B3A-3963-9282-CA883EADF123}"/>
              </a:ext>
            </a:extLst>
          </p:cNvPr>
          <p:cNvSpPr/>
          <p:nvPr/>
        </p:nvSpPr>
        <p:spPr>
          <a:xfrm>
            <a:off x="3351509" y="5454651"/>
            <a:ext cx="2586348" cy="323034"/>
          </a:xfrm>
          <a:prstGeom prst="wedgeRectCallout">
            <a:avLst>
              <a:gd name="adj1" fmla="val -21687"/>
              <a:gd name="adj2" fmla="val -83041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スロット</a:t>
            </a:r>
          </a:p>
        </p:txBody>
      </p:sp>
    </p:spTree>
    <p:extLst>
      <p:ext uri="{BB962C8B-B14F-4D97-AF65-F5344CB8AC3E}">
        <p14:creationId xmlns:p14="http://schemas.microsoft.com/office/powerpoint/2010/main" val="3917419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1E34B6-67D7-BE98-E1FC-7D2E2C78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1111131"/>
            <a:ext cx="6286823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1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E6753DAD-4007-CC94-0360-B4DBC330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04" y="643466"/>
            <a:ext cx="75539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89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84B2530-1545-8C37-F22C-243F36FC2131}"/>
              </a:ext>
            </a:extLst>
          </p:cNvPr>
          <p:cNvSpPr/>
          <p:nvPr/>
        </p:nvSpPr>
        <p:spPr>
          <a:xfrm>
            <a:off x="2246488" y="1755422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雲 8">
            <a:extLst>
              <a:ext uri="{FF2B5EF4-FFF2-40B4-BE49-F238E27FC236}">
                <a16:creationId xmlns:a16="http://schemas.microsoft.com/office/drawing/2014/main" id="{D7AD6F2B-7C70-AAFB-20C5-0A58A9523D78}"/>
              </a:ext>
            </a:extLst>
          </p:cNvPr>
          <p:cNvSpPr/>
          <p:nvPr/>
        </p:nvSpPr>
        <p:spPr>
          <a:xfrm>
            <a:off x="6016413" y="3538220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82868BB5-CC4F-5606-53CF-5D18F974BCC5}"/>
              </a:ext>
            </a:extLst>
          </p:cNvPr>
          <p:cNvSpPr/>
          <p:nvPr/>
        </p:nvSpPr>
        <p:spPr>
          <a:xfrm>
            <a:off x="2850726" y="3556422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5CFA2249-C88C-4EA1-36D3-22BCB6635532}"/>
              </a:ext>
            </a:extLst>
          </p:cNvPr>
          <p:cNvSpPr/>
          <p:nvPr/>
        </p:nvSpPr>
        <p:spPr>
          <a:xfrm>
            <a:off x="3769360" y="2329180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D984231-8A70-4EE9-CAF1-BC2F1DD2268C}"/>
              </a:ext>
            </a:extLst>
          </p:cNvPr>
          <p:cNvSpPr/>
          <p:nvPr/>
        </p:nvSpPr>
        <p:spPr>
          <a:xfrm>
            <a:off x="3430693" y="31275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9DDA4DC-99A3-1A46-6A2A-C0C9B74EB734}"/>
              </a:ext>
            </a:extLst>
          </p:cNvPr>
          <p:cNvSpPr/>
          <p:nvPr/>
        </p:nvSpPr>
        <p:spPr>
          <a:xfrm>
            <a:off x="5757333" y="30767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5B0C87-DFDF-950E-C5BD-1A992C5C6762}"/>
              </a:ext>
            </a:extLst>
          </p:cNvPr>
          <p:cNvSpPr/>
          <p:nvPr/>
        </p:nvSpPr>
        <p:spPr>
          <a:xfrm>
            <a:off x="4592320" y="192405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23EC03-019F-0318-9F4A-9799EDC53FCF}"/>
              </a:ext>
            </a:extLst>
          </p:cNvPr>
          <p:cNvSpPr/>
          <p:nvPr/>
        </p:nvSpPr>
        <p:spPr>
          <a:xfrm>
            <a:off x="2454064" y="3993727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7D81670-5232-27D2-DA78-959D042F6C2A}"/>
              </a:ext>
            </a:extLst>
          </p:cNvPr>
          <p:cNvSpPr/>
          <p:nvPr/>
        </p:nvSpPr>
        <p:spPr>
          <a:xfrm>
            <a:off x="3297344" y="426762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186B77C-A9FB-C656-688C-35370FFB373A}"/>
              </a:ext>
            </a:extLst>
          </p:cNvPr>
          <p:cNvSpPr/>
          <p:nvPr/>
        </p:nvSpPr>
        <p:spPr>
          <a:xfrm>
            <a:off x="4253653" y="410802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72B9491-719B-E15C-A70E-29F92C4CBAD5}"/>
              </a:ext>
            </a:extLst>
          </p:cNvPr>
          <p:cNvSpPr/>
          <p:nvPr/>
        </p:nvSpPr>
        <p:spPr>
          <a:xfrm>
            <a:off x="5919893" y="417660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45E4BF4-9DC2-7058-4E82-3C18F70C40E4}"/>
              </a:ext>
            </a:extLst>
          </p:cNvPr>
          <p:cNvSpPr/>
          <p:nvPr/>
        </p:nvSpPr>
        <p:spPr>
          <a:xfrm>
            <a:off x="6763173" y="425238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8AA8E9-A73D-B1FC-84E6-1B1B7353E98F}"/>
              </a:ext>
            </a:extLst>
          </p:cNvPr>
          <p:cNvSpPr/>
          <p:nvPr/>
        </p:nvSpPr>
        <p:spPr>
          <a:xfrm>
            <a:off x="7488766" y="4042833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3178B9A-24C1-7748-BB98-33A0AB64E618}"/>
              </a:ext>
            </a:extLst>
          </p:cNvPr>
          <p:cNvSpPr/>
          <p:nvPr/>
        </p:nvSpPr>
        <p:spPr>
          <a:xfrm>
            <a:off x="7125547" y="3393440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6226FDF-4AE6-890D-9F25-924179E61143}"/>
              </a:ext>
            </a:extLst>
          </p:cNvPr>
          <p:cNvSpPr/>
          <p:nvPr/>
        </p:nvSpPr>
        <p:spPr>
          <a:xfrm flipH="1">
            <a:off x="2723306" y="3409949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15EDFC-8C2E-ECDB-7EE1-4353255AF268}"/>
              </a:ext>
            </a:extLst>
          </p:cNvPr>
          <p:cNvSpPr txBox="1"/>
          <p:nvPr/>
        </p:nvSpPr>
        <p:spPr>
          <a:xfrm>
            <a:off x="7239933" y="313563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03FE79B-FEC8-D8EA-1772-759950D77AA2}"/>
              </a:ext>
            </a:extLst>
          </p:cNvPr>
          <p:cNvSpPr txBox="1"/>
          <p:nvPr/>
        </p:nvSpPr>
        <p:spPr>
          <a:xfrm>
            <a:off x="2202651" y="326865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283ED939-3896-ACFA-0AD5-47CE1DA05BD3}"/>
              </a:ext>
            </a:extLst>
          </p:cNvPr>
          <p:cNvSpPr/>
          <p:nvPr/>
        </p:nvSpPr>
        <p:spPr>
          <a:xfrm flipH="1">
            <a:off x="3642784" y="2219960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E404FF58-1499-A3D0-4AE9-465CDBA11E7D}"/>
              </a:ext>
            </a:extLst>
          </p:cNvPr>
          <p:cNvSpPr/>
          <p:nvPr/>
        </p:nvSpPr>
        <p:spPr>
          <a:xfrm>
            <a:off x="5946351" y="2170001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38E977-9583-E970-2A85-366DD45C73F1}"/>
              </a:ext>
            </a:extLst>
          </p:cNvPr>
          <p:cNvSpPr txBox="1"/>
          <p:nvPr/>
        </p:nvSpPr>
        <p:spPr>
          <a:xfrm>
            <a:off x="6082660" y="20607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F1B0098-9CB2-AF5A-A0BB-682196CE79AC}"/>
              </a:ext>
            </a:extLst>
          </p:cNvPr>
          <p:cNvSpPr txBox="1"/>
          <p:nvPr/>
        </p:nvSpPr>
        <p:spPr>
          <a:xfrm>
            <a:off x="3235927" y="213275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ABD396B2-2BA4-2326-04DD-E2282A6432B7}"/>
              </a:ext>
            </a:extLst>
          </p:cNvPr>
          <p:cNvSpPr/>
          <p:nvPr/>
        </p:nvSpPr>
        <p:spPr>
          <a:xfrm>
            <a:off x="7273925" y="2351406"/>
            <a:ext cx="677334" cy="657013"/>
          </a:xfrm>
          <a:prstGeom prst="wedgeRectCallout">
            <a:avLst>
              <a:gd name="adj1" fmla="val -84833"/>
              <a:gd name="adj2" fmla="val 7384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BF38185B-617D-1B1A-B564-53A60F285D82}"/>
              </a:ext>
            </a:extLst>
          </p:cNvPr>
          <p:cNvSpPr/>
          <p:nvPr/>
        </p:nvSpPr>
        <p:spPr>
          <a:xfrm>
            <a:off x="2753677" y="2470574"/>
            <a:ext cx="677334" cy="657013"/>
          </a:xfrm>
          <a:prstGeom prst="wedgeRectCallout">
            <a:avLst>
              <a:gd name="adj1" fmla="val 65167"/>
              <a:gd name="adj2" fmla="val 748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</p:spTree>
    <p:extLst>
      <p:ext uri="{BB962C8B-B14F-4D97-AF65-F5344CB8AC3E}">
        <p14:creationId xmlns:p14="http://schemas.microsoft.com/office/powerpoint/2010/main" val="34864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5F17207B-4966-A06F-B3D5-EA2C41137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3" t="21973" r="16186" b="26080"/>
          <a:stretch/>
        </p:blipFill>
        <p:spPr>
          <a:xfrm>
            <a:off x="3986784" y="1506930"/>
            <a:ext cx="5201107" cy="35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75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74276C17-DA85-7588-A223-41051D27B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4" t="9814" r="19386" b="6667"/>
          <a:stretch/>
        </p:blipFill>
        <p:spPr>
          <a:xfrm>
            <a:off x="3827098" y="565099"/>
            <a:ext cx="5025542" cy="5727802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21775D50-0285-1D24-A42A-4FC22910CEED}"/>
              </a:ext>
            </a:extLst>
          </p:cNvPr>
          <p:cNvSpPr/>
          <p:nvPr/>
        </p:nvSpPr>
        <p:spPr>
          <a:xfrm>
            <a:off x="7442790" y="5596136"/>
            <a:ext cx="2998381" cy="511387"/>
          </a:xfrm>
          <a:prstGeom prst="wedgeRectCallout">
            <a:avLst>
              <a:gd name="adj1" fmla="val -60605"/>
              <a:gd name="adj2" fmla="val -1096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OS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入りマイクロ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カード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9A116D61-A800-595C-4D30-5F61EF898122}"/>
              </a:ext>
            </a:extLst>
          </p:cNvPr>
          <p:cNvSpPr/>
          <p:nvPr/>
        </p:nvSpPr>
        <p:spPr>
          <a:xfrm>
            <a:off x="2044995" y="4485991"/>
            <a:ext cx="2137145" cy="653972"/>
          </a:xfrm>
          <a:prstGeom prst="wedgeRectCallout">
            <a:avLst>
              <a:gd name="adj1" fmla="val 59130"/>
              <a:gd name="adj2" fmla="val 38896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シリアル</a:t>
            </a:r>
            <a:endParaRPr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インターフェース</a:t>
            </a:r>
            <a:endParaRPr kumimoji="1" lang="ja-JP" altLang="en-US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3B9E25C0-A32C-E4E9-6B5B-FAAFF8152FCE}"/>
              </a:ext>
            </a:extLst>
          </p:cNvPr>
          <p:cNvSpPr/>
          <p:nvPr/>
        </p:nvSpPr>
        <p:spPr>
          <a:xfrm>
            <a:off x="9015672" y="2071110"/>
            <a:ext cx="842778" cy="511387"/>
          </a:xfrm>
          <a:prstGeom prst="wedgeRectCallout">
            <a:avLst>
              <a:gd name="adj1" fmla="val -100136"/>
              <a:gd name="adj2" fmla="val -16507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RTC</a:t>
            </a:r>
            <a:endParaRPr kumimoji="1" lang="ja-JP" altLang="en-US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9E38B7F-EE3A-18C2-698F-98514F90DE01}"/>
              </a:ext>
            </a:extLst>
          </p:cNvPr>
          <p:cNvSpPr/>
          <p:nvPr/>
        </p:nvSpPr>
        <p:spPr>
          <a:xfrm>
            <a:off x="8389087" y="3043966"/>
            <a:ext cx="1839433" cy="696900"/>
          </a:xfrm>
          <a:prstGeom prst="wedgeRectCallout">
            <a:avLst>
              <a:gd name="adj1" fmla="val -72390"/>
              <a:gd name="adj2" fmla="val -35832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冷却ファン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電源ケーブル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E9544E28-907B-6774-A50F-AC13D1D4C21C}"/>
              </a:ext>
            </a:extLst>
          </p:cNvPr>
          <p:cNvSpPr/>
          <p:nvPr/>
        </p:nvSpPr>
        <p:spPr>
          <a:xfrm>
            <a:off x="3764338" y="1029025"/>
            <a:ext cx="2137145" cy="943059"/>
          </a:xfrm>
          <a:prstGeom prst="wedgeRectCallout">
            <a:avLst>
              <a:gd name="adj1" fmla="val 59130"/>
              <a:gd name="adj2" fmla="val 38896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シリアル</a:t>
            </a:r>
            <a:endParaRPr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インターフェース</a:t>
            </a:r>
            <a:endParaRPr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接続用ピン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1F15F354-F88A-E29A-7DAC-25B63A94C921}"/>
              </a:ext>
            </a:extLst>
          </p:cNvPr>
          <p:cNvSpPr/>
          <p:nvPr/>
        </p:nvSpPr>
        <p:spPr>
          <a:xfrm>
            <a:off x="8347777" y="920068"/>
            <a:ext cx="2598257" cy="446814"/>
          </a:xfrm>
          <a:prstGeom prst="wedgeRectCallout">
            <a:avLst>
              <a:gd name="adj1" fmla="val -60605"/>
              <a:gd name="adj2" fmla="val -1096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シャットダウンボタン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E9705C4-4C00-5B51-8471-F1D14C755F3F}"/>
              </a:ext>
            </a:extLst>
          </p:cNvPr>
          <p:cNvSpPr/>
          <p:nvPr/>
        </p:nvSpPr>
        <p:spPr>
          <a:xfrm>
            <a:off x="4703985" y="109729"/>
            <a:ext cx="3986359" cy="446814"/>
          </a:xfrm>
          <a:prstGeom prst="wedgeRectCallout">
            <a:avLst>
              <a:gd name="adj1" fmla="val 9277"/>
              <a:gd name="adj2" fmla="val 87396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シャットダウンボタン表示用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LED</a:t>
            </a:r>
            <a:endParaRPr kumimoji="1" lang="ja-JP" altLang="en-US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19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DF7A0BD7-7C16-48D9-CC02-32D8969C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6" t="16435" r="1162" b="5322"/>
          <a:stretch/>
        </p:blipFill>
        <p:spPr>
          <a:xfrm>
            <a:off x="1233376" y="886047"/>
            <a:ext cx="3116073" cy="2144628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CE5EF216-8B22-2ECF-441A-1DB062483C05}"/>
              </a:ext>
            </a:extLst>
          </p:cNvPr>
          <p:cNvSpPr/>
          <p:nvPr/>
        </p:nvSpPr>
        <p:spPr>
          <a:xfrm>
            <a:off x="8669646" y="3238940"/>
            <a:ext cx="2586348" cy="511387"/>
          </a:xfrm>
          <a:prstGeom prst="wedgeRectCallout">
            <a:avLst>
              <a:gd name="adj1" fmla="val -60605"/>
              <a:gd name="adj2" fmla="val -1096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挿入済み</a:t>
            </a:r>
          </a:p>
        </p:txBody>
      </p:sp>
    </p:spTree>
    <p:extLst>
      <p:ext uri="{BB962C8B-B14F-4D97-AF65-F5344CB8AC3E}">
        <p14:creationId xmlns:p14="http://schemas.microsoft.com/office/powerpoint/2010/main" val="165251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冷蔵庫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FB460639-7B7E-B917-C043-AAD9A1D9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t="9923" b="21240"/>
          <a:stretch/>
        </p:blipFill>
        <p:spPr>
          <a:xfrm>
            <a:off x="1772092" y="680484"/>
            <a:ext cx="8895907" cy="47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94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冷蔵庫, 座る, 開く が含まれている画像&#10;&#10;自動的に生成された説明">
            <a:extLst>
              <a:ext uri="{FF2B5EF4-FFF2-40B4-BE49-F238E27FC236}">
                <a16:creationId xmlns:a16="http://schemas.microsoft.com/office/drawing/2014/main" id="{7AF21260-C5D3-6EC5-93A1-F9F0017D2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7778" r="8140" b="25271"/>
          <a:stretch/>
        </p:blipFill>
        <p:spPr>
          <a:xfrm>
            <a:off x="2608520" y="1219200"/>
            <a:ext cx="7315201" cy="39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壁に貼られた紙&#10;&#10;低い精度で自動的に生成された説明">
            <a:extLst>
              <a:ext uri="{FF2B5EF4-FFF2-40B4-BE49-F238E27FC236}">
                <a16:creationId xmlns:a16="http://schemas.microsoft.com/office/drawing/2014/main" id="{8FB42282-2EB7-586E-A580-2A4B72FCE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t="23566" r="4031" b="41809"/>
          <a:stretch/>
        </p:blipFill>
        <p:spPr>
          <a:xfrm>
            <a:off x="2459664" y="1616148"/>
            <a:ext cx="7839741" cy="2374605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F3BC4EAD-9526-A921-04B0-16FFB875A296}"/>
              </a:ext>
            </a:extLst>
          </p:cNvPr>
          <p:cNvSpPr/>
          <p:nvPr/>
        </p:nvSpPr>
        <p:spPr>
          <a:xfrm>
            <a:off x="1290652" y="416169"/>
            <a:ext cx="2140121" cy="1395802"/>
          </a:xfrm>
          <a:prstGeom prst="wedgeRectCallout">
            <a:avLst>
              <a:gd name="adj1" fmla="val 26574"/>
              <a:gd name="adj2" fmla="val 73615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MKR Zero</a:t>
            </a: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イーサネットシールド</a:t>
            </a:r>
            <a:endParaRPr kumimoji="1" lang="en-US" altLang="ja-JP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Arduino MKR Connector Carrier</a:t>
            </a:r>
            <a:endParaRPr kumimoji="1" lang="ja-JP" altLang="en-US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BA79BCC-5128-2166-BD79-B6AA75E612D3}"/>
              </a:ext>
            </a:extLst>
          </p:cNvPr>
          <p:cNvSpPr/>
          <p:nvPr/>
        </p:nvSpPr>
        <p:spPr>
          <a:xfrm>
            <a:off x="3651999" y="254438"/>
            <a:ext cx="1895571" cy="1557533"/>
          </a:xfrm>
          <a:prstGeom prst="wedgeRectCallout">
            <a:avLst>
              <a:gd name="adj1" fmla="val -11246"/>
              <a:gd name="adj2" fmla="val 69367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MKR </a:t>
            </a:r>
            <a:r>
              <a:rPr kumimoji="1" lang="en-US" altLang="ja-JP" sz="1400" dirty="0" err="1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 1010</a:t>
            </a: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  <a:endParaRPr lang="en-US" altLang="ja-JP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Arduino MKR Connector Carrier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3028533-DE1F-2289-D4C5-EF150FF74F09}"/>
              </a:ext>
            </a:extLst>
          </p:cNvPr>
          <p:cNvSpPr/>
          <p:nvPr/>
        </p:nvSpPr>
        <p:spPr>
          <a:xfrm>
            <a:off x="4951102" y="3990753"/>
            <a:ext cx="1940159" cy="1226289"/>
          </a:xfrm>
          <a:prstGeom prst="wedgeRectCallout">
            <a:avLst>
              <a:gd name="adj1" fmla="val 2399"/>
              <a:gd name="adj2" fmla="val -7308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Uno R4 </a:t>
            </a:r>
            <a:r>
              <a:rPr kumimoji="1" lang="en-US" altLang="ja-JP" sz="1400" dirty="0" err="1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endParaRPr kumimoji="1" lang="en-US" altLang="ja-JP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  <a:endParaRPr kumimoji="1" lang="en-US" altLang="ja-JP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Grove</a:t>
            </a:r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DE68B03-F925-670B-E842-CA75DBA290DF}"/>
              </a:ext>
            </a:extLst>
          </p:cNvPr>
          <p:cNvSpPr/>
          <p:nvPr/>
        </p:nvSpPr>
        <p:spPr>
          <a:xfrm>
            <a:off x="7254686" y="4069195"/>
            <a:ext cx="2241006" cy="1226289"/>
          </a:xfrm>
          <a:prstGeom prst="wedgeRectCallout">
            <a:avLst>
              <a:gd name="adj1" fmla="val 2399"/>
              <a:gd name="adj2" fmla="val -7308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Uno R4 minima</a:t>
            </a: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  <a:endParaRPr kumimoji="1" lang="en-US" altLang="ja-JP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Grove</a:t>
            </a:r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ADD70872-D99B-DAAC-BB7B-D924FE325C73}"/>
              </a:ext>
            </a:extLst>
          </p:cNvPr>
          <p:cNvSpPr/>
          <p:nvPr/>
        </p:nvSpPr>
        <p:spPr>
          <a:xfrm>
            <a:off x="9067533" y="1402481"/>
            <a:ext cx="2140121" cy="912827"/>
          </a:xfrm>
          <a:prstGeom prst="wedgeRectCallout">
            <a:avLst>
              <a:gd name="adj1" fmla="val -21977"/>
              <a:gd name="adj2" fmla="val 79744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Arduino Nano 33 IoT</a:t>
            </a: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Grove</a:t>
            </a:r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</a:p>
        </p:txBody>
      </p:sp>
    </p:spTree>
    <p:extLst>
      <p:ext uri="{BB962C8B-B14F-4D97-AF65-F5344CB8AC3E}">
        <p14:creationId xmlns:p14="http://schemas.microsoft.com/office/powerpoint/2010/main" val="275030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3A7A0B5D-DE24-A4E6-7E86-27F73777E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t="19519" r="5867" b="13174"/>
          <a:stretch/>
        </p:blipFill>
        <p:spPr>
          <a:xfrm>
            <a:off x="424282" y="775411"/>
            <a:ext cx="2967271" cy="1844874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F7F748D1-161D-FCC7-4E6C-8A36D50D39AC}"/>
              </a:ext>
            </a:extLst>
          </p:cNvPr>
          <p:cNvSpPr/>
          <p:nvPr/>
        </p:nvSpPr>
        <p:spPr>
          <a:xfrm>
            <a:off x="1276474" y="775411"/>
            <a:ext cx="2586348" cy="511387"/>
          </a:xfrm>
          <a:prstGeom prst="wedgeRectCallout">
            <a:avLst>
              <a:gd name="adj1" fmla="val 5172"/>
              <a:gd name="adj2" fmla="val 77748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スロット</a:t>
            </a:r>
          </a:p>
        </p:txBody>
      </p:sp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8B5C6341-3AC0-A272-531C-609D18D41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6" t="16435" r="1162" b="5322"/>
          <a:stretch/>
        </p:blipFill>
        <p:spPr>
          <a:xfrm>
            <a:off x="5140373" y="625534"/>
            <a:ext cx="3116073" cy="2144628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53D44752-75A3-DEC0-D9CF-E6B461EBF649}"/>
              </a:ext>
            </a:extLst>
          </p:cNvPr>
          <p:cNvSpPr/>
          <p:nvPr/>
        </p:nvSpPr>
        <p:spPr>
          <a:xfrm>
            <a:off x="5831032" y="706001"/>
            <a:ext cx="2586348" cy="511387"/>
          </a:xfrm>
          <a:prstGeom prst="wedgeRectCallout">
            <a:avLst>
              <a:gd name="adj1" fmla="val 20853"/>
              <a:gd name="adj2" fmla="val 82017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挿入済み</a:t>
            </a: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A4E43802-4AD8-6E29-A616-687058CB4BA0}"/>
              </a:ext>
            </a:extLst>
          </p:cNvPr>
          <p:cNvSpPr/>
          <p:nvPr/>
        </p:nvSpPr>
        <p:spPr>
          <a:xfrm>
            <a:off x="4023360" y="1609344"/>
            <a:ext cx="870509" cy="46817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33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835C4446-BD26-124D-7D7E-ED2AC482A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9612" r="8604" b="24342"/>
          <a:stretch/>
        </p:blipFill>
        <p:spPr>
          <a:xfrm>
            <a:off x="1984744" y="715926"/>
            <a:ext cx="6861545" cy="452947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1F4E9B64-8300-FA38-462F-0EBB9FD36927}"/>
              </a:ext>
            </a:extLst>
          </p:cNvPr>
          <p:cNvSpPr/>
          <p:nvPr/>
        </p:nvSpPr>
        <p:spPr>
          <a:xfrm>
            <a:off x="2860158" y="1437991"/>
            <a:ext cx="2137145" cy="653972"/>
          </a:xfrm>
          <a:prstGeom prst="wedgeRectCallout">
            <a:avLst>
              <a:gd name="adj1" fmla="val 4404"/>
              <a:gd name="adj2" fmla="val 87671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シリアル</a:t>
            </a:r>
            <a:endParaRPr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インターフェース</a:t>
            </a:r>
            <a:endParaRPr kumimoji="1" lang="ja-JP" altLang="en-US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9689CFA-9915-900F-B438-117C3D4C7C18}"/>
              </a:ext>
            </a:extLst>
          </p:cNvPr>
          <p:cNvSpPr/>
          <p:nvPr/>
        </p:nvSpPr>
        <p:spPr>
          <a:xfrm>
            <a:off x="2190307" y="3934857"/>
            <a:ext cx="2317897" cy="653972"/>
          </a:xfrm>
          <a:prstGeom prst="wedgeRectCallout">
            <a:avLst>
              <a:gd name="adj1" fmla="val 10497"/>
              <a:gd name="adj2" fmla="val -86836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「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3.3V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」側に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ショートピンを接続</a:t>
            </a:r>
            <a:endParaRPr kumimoji="1" lang="ja-JP" altLang="en-US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21856778-1ACE-F3DC-08EF-BCE21A2D4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13440" r="6267" b="17440"/>
          <a:stretch/>
        </p:blipFill>
        <p:spPr>
          <a:xfrm>
            <a:off x="2640787" y="870508"/>
            <a:ext cx="7929678" cy="474025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40EB2B8C-5276-901F-6321-EF2697BC4185}"/>
              </a:ext>
            </a:extLst>
          </p:cNvPr>
          <p:cNvSpPr/>
          <p:nvPr/>
        </p:nvSpPr>
        <p:spPr>
          <a:xfrm>
            <a:off x="1295925" y="3122100"/>
            <a:ext cx="2586348" cy="511387"/>
          </a:xfrm>
          <a:prstGeom prst="wedgeRectCallout">
            <a:avLst>
              <a:gd name="adj1" fmla="val 38672"/>
              <a:gd name="adj2" fmla="val -101082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ケーブル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B1A8245-6DA3-7890-DB13-C5E5509F8D39}"/>
              </a:ext>
            </a:extLst>
          </p:cNvPr>
          <p:cNvSpPr/>
          <p:nvPr/>
        </p:nvSpPr>
        <p:spPr>
          <a:xfrm>
            <a:off x="3364907" y="950568"/>
            <a:ext cx="2586348" cy="511387"/>
          </a:xfrm>
          <a:prstGeom prst="wedgeRectCallout">
            <a:avLst>
              <a:gd name="adj1" fmla="val -10259"/>
              <a:gd name="adj2" fmla="val 134944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イーサネットケーブル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50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0140993-6FEB-B290-031F-0BA1AFCB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23"/>
          <a:stretch/>
        </p:blipFill>
        <p:spPr>
          <a:xfrm>
            <a:off x="2206425" y="63327"/>
            <a:ext cx="5264719" cy="6731346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7488DA94-D189-FE5F-A428-67309E333927}"/>
              </a:ext>
            </a:extLst>
          </p:cNvPr>
          <p:cNvSpPr/>
          <p:nvPr/>
        </p:nvSpPr>
        <p:spPr>
          <a:xfrm>
            <a:off x="2311603" y="4784141"/>
            <a:ext cx="2296973" cy="446227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38760B9-221C-E8AC-23B6-CFDB574C4FA8}"/>
              </a:ext>
            </a:extLst>
          </p:cNvPr>
          <p:cNvSpPr/>
          <p:nvPr/>
        </p:nvSpPr>
        <p:spPr>
          <a:xfrm>
            <a:off x="4884796" y="4718981"/>
            <a:ext cx="2586348" cy="511387"/>
          </a:xfrm>
          <a:prstGeom prst="wedgeRectCallout">
            <a:avLst>
              <a:gd name="adj1" fmla="val -58622"/>
              <a:gd name="adj2" fmla="val 16737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Raspberry Pi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との接続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1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4A4CA8-B890-C684-A25F-664F8811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1082554"/>
            <a:ext cx="6324925" cy="4692891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C53C124-F4D5-9474-27FC-EE9FC0610110}"/>
              </a:ext>
            </a:extLst>
          </p:cNvPr>
          <p:cNvSpPr/>
          <p:nvPr/>
        </p:nvSpPr>
        <p:spPr>
          <a:xfrm>
            <a:off x="5449824" y="3891686"/>
            <a:ext cx="3027869" cy="42513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E60A59C-9003-552E-D0C4-E3BB8A84883F}"/>
              </a:ext>
            </a:extLst>
          </p:cNvPr>
          <p:cNvSpPr/>
          <p:nvPr/>
        </p:nvSpPr>
        <p:spPr>
          <a:xfrm>
            <a:off x="4772884" y="4404889"/>
            <a:ext cx="763135" cy="3230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B14525B-8E41-BA5C-3602-F22106C3315A}"/>
              </a:ext>
            </a:extLst>
          </p:cNvPr>
          <p:cNvSpPr/>
          <p:nvPr/>
        </p:nvSpPr>
        <p:spPr>
          <a:xfrm>
            <a:off x="4635795" y="2844186"/>
            <a:ext cx="4407196" cy="718379"/>
          </a:xfrm>
          <a:prstGeom prst="wedgeRectCallout">
            <a:avLst>
              <a:gd name="adj1" fmla="val -22304"/>
              <a:gd name="adj2" fmla="val 92714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➀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シリアルインターフェースの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ポート番号を選択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7CA1D69-6D81-0ADF-9E2A-DA0D086715B1}"/>
              </a:ext>
            </a:extLst>
          </p:cNvPr>
          <p:cNvSpPr/>
          <p:nvPr/>
        </p:nvSpPr>
        <p:spPr>
          <a:xfrm>
            <a:off x="4392451" y="4946576"/>
            <a:ext cx="2419474" cy="425134"/>
          </a:xfrm>
          <a:prstGeom prst="wedgeRectCallout">
            <a:avLst>
              <a:gd name="adj1" fmla="val -16806"/>
              <a:gd name="adj2" fmla="val -86608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➁「</a:t>
            </a:r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OK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」をクリック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01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B24F57-96C0-AAD0-F229-2DC98BD1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89" y="862414"/>
            <a:ext cx="5029458" cy="37085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5D4A9C5-BCD8-3585-43D6-9F74B8E85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56" y="862414"/>
            <a:ext cx="5049779" cy="3769554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4AA306C-FBD6-8DB8-8933-CB9B7EB20663}"/>
              </a:ext>
            </a:extLst>
          </p:cNvPr>
          <p:cNvSpPr/>
          <p:nvPr/>
        </p:nvSpPr>
        <p:spPr>
          <a:xfrm>
            <a:off x="1305054" y="949333"/>
            <a:ext cx="545011" cy="390370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8590345-90CB-3493-30FF-70A405A67048}"/>
              </a:ext>
            </a:extLst>
          </p:cNvPr>
          <p:cNvSpPr/>
          <p:nvPr/>
        </p:nvSpPr>
        <p:spPr>
          <a:xfrm>
            <a:off x="929485" y="307567"/>
            <a:ext cx="3181771" cy="511387"/>
          </a:xfrm>
          <a:prstGeom prst="wedgeRectCallout">
            <a:avLst>
              <a:gd name="adj1" fmla="val -26987"/>
              <a:gd name="adj2" fmla="val 79112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➀「設定」メニューを開く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5D24477-506A-6323-2150-1E8DBC7CE3A6}"/>
              </a:ext>
            </a:extLst>
          </p:cNvPr>
          <p:cNvSpPr/>
          <p:nvPr/>
        </p:nvSpPr>
        <p:spPr>
          <a:xfrm>
            <a:off x="1436189" y="1849049"/>
            <a:ext cx="966769" cy="291639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D082ED6-498A-593A-9C37-1FFFF49157EB}"/>
              </a:ext>
            </a:extLst>
          </p:cNvPr>
          <p:cNvSpPr/>
          <p:nvPr/>
        </p:nvSpPr>
        <p:spPr>
          <a:xfrm>
            <a:off x="929484" y="2394340"/>
            <a:ext cx="3181771" cy="511387"/>
          </a:xfrm>
          <a:prstGeom prst="wedgeRectCallout">
            <a:avLst>
              <a:gd name="adj1" fmla="val -23645"/>
              <a:gd name="adj2" fmla="val -85835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➁「シリアルポート」を選択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BFA473B1-3FA5-3996-96F9-2701CC8B95D8}"/>
              </a:ext>
            </a:extLst>
          </p:cNvPr>
          <p:cNvSpPr/>
          <p:nvPr/>
        </p:nvSpPr>
        <p:spPr>
          <a:xfrm>
            <a:off x="5660745" y="2437554"/>
            <a:ext cx="870509" cy="46817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11C17B3-F3FF-6C2C-37C6-09F0CEF0D14C}"/>
              </a:ext>
            </a:extLst>
          </p:cNvPr>
          <p:cNvSpPr/>
          <p:nvPr/>
        </p:nvSpPr>
        <p:spPr>
          <a:xfrm>
            <a:off x="8556459" y="1557410"/>
            <a:ext cx="1076639" cy="291639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9785FB2E-4594-C0B2-8C08-16C602D08FB4}"/>
              </a:ext>
            </a:extLst>
          </p:cNvPr>
          <p:cNvSpPr/>
          <p:nvPr/>
        </p:nvSpPr>
        <p:spPr>
          <a:xfrm>
            <a:off x="6197574" y="505288"/>
            <a:ext cx="3181771" cy="511387"/>
          </a:xfrm>
          <a:prstGeom prst="wedgeRectCallout">
            <a:avLst>
              <a:gd name="adj1" fmla="val 24253"/>
              <a:gd name="adj2" fmla="val 160892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➂「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115200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」を選択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0343D171-271F-5BCB-E75D-AD8A76201216}"/>
              </a:ext>
            </a:extLst>
          </p:cNvPr>
          <p:cNvSpPr/>
          <p:nvPr/>
        </p:nvSpPr>
        <p:spPr>
          <a:xfrm>
            <a:off x="9692027" y="1393360"/>
            <a:ext cx="1643074" cy="291639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0D9B81EE-0EF7-0E42-2C70-CB63ED4BF26E}"/>
              </a:ext>
            </a:extLst>
          </p:cNvPr>
          <p:cNvSpPr/>
          <p:nvPr/>
        </p:nvSpPr>
        <p:spPr>
          <a:xfrm>
            <a:off x="9667620" y="563260"/>
            <a:ext cx="2251767" cy="511387"/>
          </a:xfrm>
          <a:prstGeom prst="wedgeRectCallout">
            <a:avLst>
              <a:gd name="adj1" fmla="val 4736"/>
              <a:gd name="adj2" fmla="val 116536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➃ここをクリック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3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7F555CD-EA97-FE7B-80B1-D34CD7AC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1111131"/>
            <a:ext cx="6286823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95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E5"/>
        </a:solidFill>
        <a:ln w="9525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dirty="0" smtClean="0">
            <a:solidFill>
              <a:schemeClr val="tx1"/>
            </a:solidFill>
            <a:latin typeface="メイリオ" panose="020B0604030504040204" pitchFamily="50" charset="-128"/>
            <a:ea typeface="メイリオ" panose="020B0604030504040204" pitchFamily="50" charset="-128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z="14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244</Words>
  <Application>Microsoft Office PowerPoint</Application>
  <PresentationFormat>ワイド画面</PresentationFormat>
  <Paragraphs>107</Paragraphs>
  <Slides>23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23</vt:i4>
      </vt:variant>
    </vt:vector>
  </HeadingPairs>
  <TitlesOfParts>
    <vt:vector size="28" baseType="lpstr"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り ぶ</dc:creator>
  <cp:lastModifiedBy>り ぶ</cp:lastModifiedBy>
  <cp:revision>1</cp:revision>
  <dcterms:created xsi:type="dcterms:W3CDTF">2023-12-10T01:26:46Z</dcterms:created>
  <dcterms:modified xsi:type="dcterms:W3CDTF">2023-12-10T07:07:49Z</dcterms:modified>
</cp:coreProperties>
</file>